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45" r:id="rId1"/>
  </p:sldMasterIdLst>
  <p:notesMasterIdLst>
    <p:notesMasterId r:id="rId80"/>
  </p:notesMasterIdLst>
  <p:handoutMasterIdLst>
    <p:handoutMasterId r:id="rId81"/>
  </p:handoutMasterIdLst>
  <p:sldIdLst>
    <p:sldId id="627" r:id="rId2"/>
    <p:sldId id="569" r:id="rId3"/>
    <p:sldId id="303" r:id="rId4"/>
    <p:sldId id="475" r:id="rId5"/>
    <p:sldId id="476" r:id="rId6"/>
    <p:sldId id="258" r:id="rId7"/>
    <p:sldId id="577" r:id="rId8"/>
    <p:sldId id="623" r:id="rId9"/>
    <p:sldId id="582" r:id="rId10"/>
    <p:sldId id="583" r:id="rId11"/>
    <p:sldId id="309" r:id="rId12"/>
    <p:sldId id="571" r:id="rId13"/>
    <p:sldId id="311" r:id="rId14"/>
    <p:sldId id="576" r:id="rId15"/>
    <p:sldId id="625" r:id="rId16"/>
    <p:sldId id="584" r:id="rId17"/>
    <p:sldId id="318" r:id="rId18"/>
    <p:sldId id="515" r:id="rId19"/>
    <p:sldId id="508" r:id="rId20"/>
    <p:sldId id="509" r:id="rId21"/>
    <p:sldId id="519" r:id="rId22"/>
    <p:sldId id="517" r:id="rId23"/>
    <p:sldId id="516" r:id="rId24"/>
    <p:sldId id="518" r:id="rId25"/>
    <p:sldId id="533" r:id="rId26"/>
    <p:sldId id="324" r:id="rId27"/>
    <p:sldId id="322" r:id="rId28"/>
    <p:sldId id="323" r:id="rId29"/>
    <p:sldId id="325" r:id="rId30"/>
    <p:sldId id="471" r:id="rId31"/>
    <p:sldId id="327" r:id="rId32"/>
    <p:sldId id="585" r:id="rId33"/>
    <p:sldId id="329" r:id="rId34"/>
    <p:sldId id="624" r:id="rId35"/>
    <p:sldId id="264" r:id="rId36"/>
    <p:sldId id="266" r:id="rId37"/>
    <p:sldId id="332" r:id="rId38"/>
    <p:sldId id="268" r:id="rId39"/>
    <p:sldId id="334" r:id="rId40"/>
    <p:sldId id="482" r:id="rId41"/>
    <p:sldId id="620" r:id="rId42"/>
    <p:sldId id="616" r:id="rId43"/>
    <p:sldId id="621" r:id="rId44"/>
    <p:sldId id="622" r:id="rId45"/>
    <p:sldId id="276" r:id="rId46"/>
    <p:sldId id="399" r:id="rId47"/>
    <p:sldId id="578" r:id="rId48"/>
    <p:sldId id="579" r:id="rId49"/>
    <p:sldId id="541" r:id="rId50"/>
    <p:sldId id="542" r:id="rId51"/>
    <p:sldId id="543" r:id="rId52"/>
    <p:sldId id="626" r:id="rId53"/>
    <p:sldId id="355" r:id="rId54"/>
    <p:sldId id="545" r:id="rId55"/>
    <p:sldId id="546" r:id="rId56"/>
    <p:sldId id="547" r:id="rId57"/>
    <p:sldId id="550" r:id="rId58"/>
    <p:sldId id="551" r:id="rId59"/>
    <p:sldId id="552" r:id="rId60"/>
    <p:sldId id="376" r:id="rId61"/>
    <p:sldId id="556" r:id="rId62"/>
    <p:sldId id="568" r:id="rId63"/>
    <p:sldId id="566" r:id="rId64"/>
    <p:sldId id="286" r:id="rId65"/>
    <p:sldId id="565" r:id="rId66"/>
    <p:sldId id="587" r:id="rId67"/>
    <p:sldId id="293" r:id="rId68"/>
    <p:sldId id="586" r:id="rId69"/>
    <p:sldId id="535" r:id="rId70"/>
    <p:sldId id="496" r:id="rId71"/>
    <p:sldId id="403" r:id="rId72"/>
    <p:sldId id="295" r:id="rId73"/>
    <p:sldId id="404" r:id="rId74"/>
    <p:sldId id="499" r:id="rId75"/>
    <p:sldId id="297" r:id="rId76"/>
    <p:sldId id="487" r:id="rId77"/>
    <p:sldId id="298" r:id="rId78"/>
    <p:sldId id="628" r:id="rId79"/>
  </p:sldIdLst>
  <p:sldSz cx="9144000" cy="6858000" type="screen4x3"/>
  <p:notesSz cx="7102475" cy="9388475"/>
  <p:defaultTex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guide id="3" pos="2160">
          <p15:clr>
            <a:srgbClr val="A4A3A4"/>
          </p15:clr>
        </p15:guide>
        <p15:guide id="4" pos="3600">
          <p15:clr>
            <a:srgbClr val="A4A3A4"/>
          </p15:clr>
        </p15:guide>
        <p15:guide id="5" pos="340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7ECFD"/>
    <a:srgbClr val="CCFFFF"/>
    <a:srgbClr val="000000"/>
    <a:srgbClr val="00008A"/>
    <a:srgbClr val="0099FF"/>
    <a:srgbClr val="000072"/>
    <a:srgbClr val="D88100"/>
    <a:srgbClr val="3D3DFF"/>
    <a:srgbClr val="0000AC"/>
    <a:srgbClr val="1102D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CB75F9-4DD1-4F3E-8C85-88BA0B0B3651}" v="20" dt="2025-03-03T15:08:19.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75029" autoAdjust="0"/>
  </p:normalViewPr>
  <p:slideViewPr>
    <p:cSldViewPr>
      <p:cViewPr varScale="1">
        <p:scale>
          <a:sx n="109" d="100"/>
          <a:sy n="109" d="100"/>
        </p:scale>
        <p:origin x="1572" y="114"/>
      </p:cViewPr>
      <p:guideLst>
        <p:guide orient="horz" pos="2160"/>
        <p:guide pos="2880"/>
        <p:guide pos="2160"/>
        <p:guide pos="3600"/>
        <p:guide pos="3408"/>
      </p:guideLst>
    </p:cSldViewPr>
  </p:slideViewPr>
  <p:outlineViewPr>
    <p:cViewPr>
      <p:scale>
        <a:sx n="33" d="100"/>
        <a:sy n="33" d="100"/>
      </p:scale>
      <p:origin x="0" y="-2328"/>
    </p:cViewPr>
    <p:sldLst>
      <p:sld r:id="rId1" collapse="1"/>
      <p:sld r:id="rId2" collapse="1"/>
      <p:sld r:id="rId3" collapse="1"/>
    </p:sldLst>
  </p:outlineViewPr>
  <p:notesTextViewPr>
    <p:cViewPr>
      <p:scale>
        <a:sx n="3" d="2"/>
        <a:sy n="3" d="2"/>
      </p:scale>
      <p:origin x="0" y="0"/>
    </p:cViewPr>
  </p:notesTextViewPr>
  <p:sorterViewPr>
    <p:cViewPr>
      <p:scale>
        <a:sx n="66" d="100"/>
        <a:sy n="66" d="100"/>
      </p:scale>
      <p:origin x="0" y="3413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presProps" Target="presProps.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notesMaster" Target="notesMasters/notesMaster1.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handoutMaster" Target="handoutMasters/handoutMaster1.xml"/><Relationship Id="rId86" Type="http://schemas.microsoft.com/office/2016/11/relationships/changesInfo" Target="changesInfos/changesInfo1.xml"/></Relationships>
</file>

<file path=ppt/_rels/viewProps.xml.rels><?xml version="1.0" encoding="UTF-8" standalone="yes"?>
<Relationships xmlns="http://schemas.openxmlformats.org/package/2006/relationships"><Relationship Id="rId3" Type="http://schemas.openxmlformats.org/officeDocument/2006/relationships/slide" Target="slides/slide77.xml"/><Relationship Id="rId2" Type="http://schemas.openxmlformats.org/officeDocument/2006/relationships/slide" Target="slides/slide33.xml"/><Relationship Id="rId1"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scoBay Flotilla" userId="cd7742f5d3a4818b" providerId="LiveId" clId="{8DCB75F9-4DD1-4F3E-8C85-88BA0B0B3651}"/>
    <pc:docChg chg="modSld sldOrd">
      <pc:chgData name="CascoBay Flotilla" userId="cd7742f5d3a4818b" providerId="LiveId" clId="{8DCB75F9-4DD1-4F3E-8C85-88BA0B0B3651}" dt="2025-03-03T15:09:11.245" v="418"/>
      <pc:docMkLst>
        <pc:docMk/>
      </pc:docMkLst>
      <pc:sldChg chg="addSp delSp modSp mod">
        <pc:chgData name="CascoBay Flotilla" userId="cd7742f5d3a4818b" providerId="LiveId" clId="{8DCB75F9-4DD1-4F3E-8C85-88BA0B0B3651}" dt="2025-03-03T15:04:00.819" v="412" actId="20577"/>
        <pc:sldMkLst>
          <pc:docMk/>
          <pc:sldMk cId="0" sldId="303"/>
        </pc:sldMkLst>
        <pc:spChg chg="mod">
          <ac:chgData name="CascoBay Flotilla" userId="cd7742f5d3a4818b" providerId="LiveId" clId="{8DCB75F9-4DD1-4F3E-8C85-88BA0B0B3651}" dt="2025-03-03T15:04:00.819" v="412" actId="20577"/>
          <ac:spMkLst>
            <pc:docMk/>
            <pc:sldMk cId="0" sldId="303"/>
            <ac:spMk id="2" creationId="{FDB1A221-10AC-4C12-B8D3-FA6877066ECA}"/>
          </ac:spMkLst>
        </pc:spChg>
        <pc:picChg chg="add mod">
          <ac:chgData name="CascoBay Flotilla" userId="cd7742f5d3a4818b" providerId="LiveId" clId="{8DCB75F9-4DD1-4F3E-8C85-88BA0B0B3651}" dt="2025-03-03T15:02:02.823" v="376" actId="14100"/>
          <ac:picMkLst>
            <pc:docMk/>
            <pc:sldMk cId="0" sldId="303"/>
            <ac:picMk id="4" creationId="{C95F7AED-DD81-96B7-223F-292A45011C69}"/>
          </ac:picMkLst>
        </pc:picChg>
        <pc:picChg chg="del">
          <ac:chgData name="CascoBay Flotilla" userId="cd7742f5d3a4818b" providerId="LiveId" clId="{8DCB75F9-4DD1-4F3E-8C85-88BA0B0B3651}" dt="2025-03-03T14:59:40.219" v="370" actId="478"/>
          <ac:picMkLst>
            <pc:docMk/>
            <pc:sldMk cId="0" sldId="303"/>
            <ac:picMk id="11" creationId="{00000000-0000-0000-0000-000000000000}"/>
          </ac:picMkLst>
        </pc:picChg>
      </pc:sldChg>
      <pc:sldChg chg="modSp mod">
        <pc:chgData name="CascoBay Flotilla" userId="cd7742f5d3a4818b" providerId="LiveId" clId="{8DCB75F9-4DD1-4F3E-8C85-88BA0B0B3651}" dt="2025-03-03T15:06:06.402" v="416" actId="20577"/>
        <pc:sldMkLst>
          <pc:docMk/>
          <pc:sldMk cId="0" sldId="311"/>
        </pc:sldMkLst>
        <pc:spChg chg="mod">
          <ac:chgData name="CascoBay Flotilla" userId="cd7742f5d3a4818b" providerId="LiveId" clId="{8DCB75F9-4DD1-4F3E-8C85-88BA0B0B3651}" dt="2025-03-01T16:25:25.042" v="250" actId="6549"/>
          <ac:spMkLst>
            <pc:docMk/>
            <pc:sldMk cId="0" sldId="311"/>
            <ac:spMk id="172034" creationId="{00000000-0000-0000-0000-000000000000}"/>
          </ac:spMkLst>
        </pc:spChg>
        <pc:spChg chg="mod">
          <ac:chgData name="CascoBay Flotilla" userId="cd7742f5d3a4818b" providerId="LiveId" clId="{8DCB75F9-4DD1-4F3E-8C85-88BA0B0B3651}" dt="2025-03-03T15:06:06.402" v="416" actId="20577"/>
          <ac:spMkLst>
            <pc:docMk/>
            <pc:sldMk cId="0" sldId="311"/>
            <ac:spMk id="172035" creationId="{00000000-0000-0000-0000-000000000000}"/>
          </ac:spMkLst>
        </pc:spChg>
      </pc:sldChg>
      <pc:sldChg chg="ord">
        <pc:chgData name="CascoBay Flotilla" userId="cd7742f5d3a4818b" providerId="LiveId" clId="{8DCB75F9-4DD1-4F3E-8C85-88BA0B0B3651}" dt="2025-03-03T15:09:11.245" v="418"/>
        <pc:sldMkLst>
          <pc:docMk/>
          <pc:sldMk cId="53517706" sldId="62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1362" name="Rectangle 2"/>
          <p:cNvSpPr>
            <a:spLocks noGrp="1" noChangeArrowheads="1"/>
          </p:cNvSpPr>
          <p:nvPr>
            <p:ph type="hdr" sz="quarter"/>
          </p:nvPr>
        </p:nvSpPr>
        <p:spPr bwMode="auto">
          <a:xfrm>
            <a:off x="1" y="0"/>
            <a:ext cx="3078163" cy="469945"/>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lvl1pPr algn="l" eaLnBrk="1" hangingPunct="1">
              <a:defRPr sz="1200">
                <a:latin typeface="Times New Roman" charset="0"/>
              </a:defRPr>
            </a:lvl1pPr>
          </a:lstStyle>
          <a:p>
            <a:pPr>
              <a:defRPr/>
            </a:pPr>
            <a:endParaRPr lang="en-US" dirty="0"/>
          </a:p>
        </p:txBody>
      </p:sp>
      <p:sp>
        <p:nvSpPr>
          <p:cNvPr id="271363" name="Rectangle 3"/>
          <p:cNvSpPr>
            <a:spLocks noGrp="1" noChangeArrowheads="1"/>
          </p:cNvSpPr>
          <p:nvPr>
            <p:ph type="dt" sz="quarter" idx="1"/>
          </p:nvPr>
        </p:nvSpPr>
        <p:spPr bwMode="auto">
          <a:xfrm>
            <a:off x="4024313" y="0"/>
            <a:ext cx="3078162" cy="469945"/>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lvl1pPr algn="r" eaLnBrk="1" hangingPunct="1">
              <a:defRPr sz="1200">
                <a:latin typeface="Times New Roman" charset="0"/>
              </a:defRPr>
            </a:lvl1pPr>
          </a:lstStyle>
          <a:p>
            <a:pPr>
              <a:defRPr/>
            </a:pPr>
            <a:endParaRPr lang="en-US" dirty="0"/>
          </a:p>
        </p:txBody>
      </p:sp>
      <p:sp>
        <p:nvSpPr>
          <p:cNvPr id="271364" name="Rectangle 4"/>
          <p:cNvSpPr>
            <a:spLocks noGrp="1" noChangeArrowheads="1"/>
          </p:cNvSpPr>
          <p:nvPr>
            <p:ph type="ftr" sz="quarter" idx="2"/>
          </p:nvPr>
        </p:nvSpPr>
        <p:spPr bwMode="auto">
          <a:xfrm>
            <a:off x="1" y="8918532"/>
            <a:ext cx="3078163" cy="469943"/>
          </a:xfrm>
          <a:prstGeom prst="rect">
            <a:avLst/>
          </a:prstGeom>
          <a:noFill/>
          <a:ln w="9525">
            <a:noFill/>
            <a:miter lim="800000"/>
            <a:headEnd/>
            <a:tailEnd/>
          </a:ln>
          <a:effectLst/>
        </p:spPr>
        <p:txBody>
          <a:bodyPr vert="horz" wrap="square" lIns="91429" tIns="45714" rIns="91429" bIns="45714" numCol="1" anchor="b" anchorCtr="0" compatLnSpc="1">
            <a:prstTxWarp prst="textNoShape">
              <a:avLst/>
            </a:prstTxWarp>
          </a:bodyPr>
          <a:lstStyle>
            <a:lvl1pPr algn="l" eaLnBrk="1" hangingPunct="1">
              <a:defRPr sz="1200">
                <a:latin typeface="Times New Roman" charset="0"/>
              </a:defRPr>
            </a:lvl1pPr>
          </a:lstStyle>
          <a:p>
            <a:pPr>
              <a:defRPr/>
            </a:pPr>
            <a:endParaRPr lang="en-US" dirty="0"/>
          </a:p>
        </p:txBody>
      </p:sp>
      <p:sp>
        <p:nvSpPr>
          <p:cNvPr id="271365" name="Rectangle 5"/>
          <p:cNvSpPr>
            <a:spLocks noGrp="1" noChangeArrowheads="1"/>
          </p:cNvSpPr>
          <p:nvPr>
            <p:ph type="sldNum" sz="quarter" idx="3"/>
          </p:nvPr>
        </p:nvSpPr>
        <p:spPr bwMode="auto">
          <a:xfrm>
            <a:off x="4024313" y="8918532"/>
            <a:ext cx="3078162" cy="469943"/>
          </a:xfrm>
          <a:prstGeom prst="rect">
            <a:avLst/>
          </a:prstGeom>
          <a:noFill/>
          <a:ln w="9525">
            <a:noFill/>
            <a:miter lim="800000"/>
            <a:headEnd/>
            <a:tailEnd/>
          </a:ln>
          <a:effectLst/>
        </p:spPr>
        <p:txBody>
          <a:bodyPr vert="horz" wrap="square" lIns="91429" tIns="45714" rIns="91429" bIns="45714" numCol="1" anchor="b" anchorCtr="0" compatLnSpc="1">
            <a:prstTxWarp prst="textNoShape">
              <a:avLst/>
            </a:prstTxWarp>
          </a:bodyPr>
          <a:lstStyle>
            <a:lvl1pPr algn="r" eaLnBrk="1" hangingPunct="1">
              <a:defRPr sz="1200"/>
            </a:lvl1pPr>
          </a:lstStyle>
          <a:p>
            <a:pPr>
              <a:defRPr/>
            </a:pPr>
            <a:fld id="{632FD36C-486F-4D3E-A14D-8BF66907EB66}" type="slidenum">
              <a:rPr lang="en-US"/>
              <a:pPr>
                <a:defRPr/>
              </a:pPr>
              <a:t>‹#›</a:t>
            </a:fld>
            <a:endParaRPr lang="en-US" dirty="0"/>
          </a:p>
        </p:txBody>
      </p:sp>
    </p:spTree>
    <p:extLst>
      <p:ext uri="{BB962C8B-B14F-4D97-AF65-F5344CB8AC3E}">
        <p14:creationId xmlns:p14="http://schemas.microsoft.com/office/powerpoint/2010/main" val="6124754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1" y="0"/>
            <a:ext cx="3078163" cy="469945"/>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lvl1pPr algn="l" eaLnBrk="1" hangingPunct="1">
              <a:defRPr sz="1200">
                <a:latin typeface="Times New Roman" charset="0"/>
              </a:defRPr>
            </a:lvl1pPr>
          </a:lstStyle>
          <a:p>
            <a:pPr>
              <a:defRPr/>
            </a:pPr>
            <a:endParaRPr lang="en-US" dirty="0"/>
          </a:p>
        </p:txBody>
      </p:sp>
      <p:sp>
        <p:nvSpPr>
          <p:cNvPr id="6147" name="Rectangle 3"/>
          <p:cNvSpPr>
            <a:spLocks noGrp="1" noChangeArrowheads="1"/>
          </p:cNvSpPr>
          <p:nvPr>
            <p:ph type="dt" idx="1"/>
          </p:nvPr>
        </p:nvSpPr>
        <p:spPr bwMode="auto">
          <a:xfrm>
            <a:off x="4024313" y="0"/>
            <a:ext cx="3078162" cy="469945"/>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lvl1pPr algn="r" eaLnBrk="1" hangingPunct="1">
              <a:defRPr sz="1200">
                <a:latin typeface="Times New Roman" charset="0"/>
              </a:defRPr>
            </a:lvl1pPr>
          </a:lstStyle>
          <a:p>
            <a:pPr>
              <a:defRPr/>
            </a:pPr>
            <a:endParaRPr lang="en-US" dirty="0"/>
          </a:p>
        </p:txBody>
      </p:sp>
      <p:sp>
        <p:nvSpPr>
          <p:cNvPr id="3076" name="Rectangle 4"/>
          <p:cNvSpPr>
            <a:spLocks noGrp="1" noRot="1" noChangeAspect="1" noChangeArrowheads="1" noTextEdit="1"/>
          </p:cNvSpPr>
          <p:nvPr>
            <p:ph type="sldImg" idx="2"/>
          </p:nvPr>
        </p:nvSpPr>
        <p:spPr bwMode="auto">
          <a:xfrm>
            <a:off x="1206500" y="703263"/>
            <a:ext cx="4692650" cy="35210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9" name="Rectangle 5"/>
          <p:cNvSpPr>
            <a:spLocks noGrp="1" noChangeArrowheads="1"/>
          </p:cNvSpPr>
          <p:nvPr>
            <p:ph type="body" sz="quarter" idx="3"/>
          </p:nvPr>
        </p:nvSpPr>
        <p:spPr bwMode="auto">
          <a:xfrm>
            <a:off x="947738" y="4460132"/>
            <a:ext cx="5207000" cy="4224294"/>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150" name="Rectangle 6"/>
          <p:cNvSpPr>
            <a:spLocks noGrp="1" noChangeArrowheads="1"/>
          </p:cNvSpPr>
          <p:nvPr>
            <p:ph type="ftr" sz="quarter" idx="4"/>
          </p:nvPr>
        </p:nvSpPr>
        <p:spPr bwMode="auto">
          <a:xfrm>
            <a:off x="1" y="8918532"/>
            <a:ext cx="3078163" cy="469943"/>
          </a:xfrm>
          <a:prstGeom prst="rect">
            <a:avLst/>
          </a:prstGeom>
          <a:noFill/>
          <a:ln w="9525">
            <a:noFill/>
            <a:miter lim="800000"/>
            <a:headEnd/>
            <a:tailEnd/>
          </a:ln>
          <a:effectLst/>
        </p:spPr>
        <p:txBody>
          <a:bodyPr vert="horz" wrap="square" lIns="91429" tIns="45714" rIns="91429" bIns="45714" numCol="1" anchor="b" anchorCtr="0" compatLnSpc="1">
            <a:prstTxWarp prst="textNoShape">
              <a:avLst/>
            </a:prstTxWarp>
          </a:bodyPr>
          <a:lstStyle>
            <a:lvl1pPr algn="l" eaLnBrk="1" hangingPunct="1">
              <a:defRPr sz="1200">
                <a:latin typeface="Times New Roman" charset="0"/>
              </a:defRPr>
            </a:lvl1pPr>
          </a:lstStyle>
          <a:p>
            <a:pPr>
              <a:defRPr/>
            </a:pPr>
            <a:endParaRPr lang="en-US" dirty="0"/>
          </a:p>
        </p:txBody>
      </p:sp>
      <p:sp>
        <p:nvSpPr>
          <p:cNvPr id="6151" name="Rectangle 7"/>
          <p:cNvSpPr>
            <a:spLocks noGrp="1" noChangeArrowheads="1"/>
          </p:cNvSpPr>
          <p:nvPr>
            <p:ph type="sldNum" sz="quarter" idx="5"/>
          </p:nvPr>
        </p:nvSpPr>
        <p:spPr bwMode="auto">
          <a:xfrm>
            <a:off x="4024313" y="8918532"/>
            <a:ext cx="3078162" cy="469943"/>
          </a:xfrm>
          <a:prstGeom prst="rect">
            <a:avLst/>
          </a:prstGeom>
          <a:noFill/>
          <a:ln w="9525">
            <a:noFill/>
            <a:miter lim="800000"/>
            <a:headEnd/>
            <a:tailEnd/>
          </a:ln>
          <a:effectLst/>
        </p:spPr>
        <p:txBody>
          <a:bodyPr vert="horz" wrap="square" lIns="91429" tIns="45714" rIns="91429" bIns="45714" numCol="1" anchor="b" anchorCtr="0" compatLnSpc="1">
            <a:prstTxWarp prst="textNoShape">
              <a:avLst/>
            </a:prstTxWarp>
          </a:bodyPr>
          <a:lstStyle>
            <a:lvl1pPr algn="r" eaLnBrk="1" hangingPunct="1">
              <a:defRPr sz="1200"/>
            </a:lvl1pPr>
          </a:lstStyle>
          <a:p>
            <a:pPr>
              <a:defRPr/>
            </a:pPr>
            <a:fld id="{74DEEE0E-6B94-423F-A714-AC5792A2BC37}" type="slidenum">
              <a:rPr lang="en-US"/>
              <a:pPr>
                <a:defRPr/>
              </a:pPr>
              <a:t>‹#›</a:t>
            </a:fld>
            <a:endParaRPr lang="en-US" dirty="0"/>
          </a:p>
        </p:txBody>
      </p:sp>
    </p:spTree>
    <p:extLst>
      <p:ext uri="{BB962C8B-B14F-4D97-AF65-F5344CB8AC3E}">
        <p14:creationId xmlns:p14="http://schemas.microsoft.com/office/powerpoint/2010/main" val="224406784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2</a:t>
            </a:fld>
            <a:endParaRPr lang="en-US" dirty="0"/>
          </a:p>
        </p:txBody>
      </p:sp>
    </p:spTree>
    <p:extLst>
      <p:ext uri="{BB962C8B-B14F-4D97-AF65-F5344CB8AC3E}">
        <p14:creationId xmlns:p14="http://schemas.microsoft.com/office/powerpoint/2010/main" val="1268041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baseline="0" dirty="0"/>
              <a:t>You should be familiar and know what the differences are between Federal Rules and State Rules.</a:t>
            </a:r>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3</a:t>
            </a:fld>
            <a:endParaRPr lang="en-US" dirty="0"/>
          </a:p>
        </p:txBody>
      </p:sp>
    </p:spTree>
    <p:extLst>
      <p:ext uri="{BB962C8B-B14F-4D97-AF65-F5344CB8AC3E}">
        <p14:creationId xmlns:p14="http://schemas.microsoft.com/office/powerpoint/2010/main" val="3698528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4</a:t>
            </a:fld>
            <a:endParaRPr lang="en-US" dirty="0"/>
          </a:p>
        </p:txBody>
      </p:sp>
    </p:spTree>
    <p:extLst>
      <p:ext uri="{BB962C8B-B14F-4D97-AF65-F5344CB8AC3E}">
        <p14:creationId xmlns:p14="http://schemas.microsoft.com/office/powerpoint/2010/main" val="2881632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5</a:t>
            </a:fld>
            <a:endParaRPr lang="en-US" dirty="0"/>
          </a:p>
        </p:txBody>
      </p:sp>
    </p:spTree>
    <p:extLst>
      <p:ext uri="{BB962C8B-B14F-4D97-AF65-F5344CB8AC3E}">
        <p14:creationId xmlns:p14="http://schemas.microsoft.com/office/powerpoint/2010/main" val="2838215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latin typeface="Times New Roman" panose="02020603050405020304" pitchFamily="18" charset="0"/>
              </a:rPr>
              <a:t>Even though Documented  still must pay State Excise tax and display state validation sticker.</a:t>
            </a:r>
          </a:p>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6</a:t>
            </a:fld>
            <a:endParaRPr lang="en-US" dirty="0"/>
          </a:p>
        </p:txBody>
      </p:sp>
    </p:spTree>
    <p:extLst>
      <p:ext uri="{BB962C8B-B14F-4D97-AF65-F5344CB8AC3E}">
        <p14:creationId xmlns:p14="http://schemas.microsoft.com/office/powerpoint/2010/main" val="1513098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latin typeface="Times New Roman" panose="02020603050405020304" pitchFamily="18" charset="0"/>
              </a:rPr>
              <a:t>URL: Links</a:t>
            </a:r>
            <a:r>
              <a:rPr lang="en-US" baseline="0" dirty="0">
                <a:latin typeface="Times New Roman" panose="02020603050405020304" pitchFamily="18" charset="0"/>
              </a:rPr>
              <a:t> in our PowerPoints</a:t>
            </a:r>
            <a:r>
              <a:rPr lang="en-US" dirty="0">
                <a:latin typeface="Times New Roman" panose="02020603050405020304" pitchFamily="18" charset="0"/>
              </a:rPr>
              <a:t> can be</a:t>
            </a:r>
            <a:r>
              <a:rPr lang="en-US" baseline="0" dirty="0">
                <a:latin typeface="Times New Roman" panose="02020603050405020304" pitchFamily="18" charset="0"/>
              </a:rPr>
              <a:t> found on our Flotilla Websites Schedule page. There is also a QR Code to the URL links page.</a:t>
            </a:r>
            <a:endParaRPr lang="en-US" dirty="0">
              <a:latin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a:defRPr/>
            </a:pPr>
            <a:fld id="{74DEEE0E-6B94-423F-A714-AC5792A2BC37}" type="slidenum">
              <a:rPr lang="en-US" smtClean="0"/>
              <a:pPr>
                <a:defRPr/>
              </a:pPr>
              <a:t>7</a:t>
            </a:fld>
            <a:endParaRPr lang="en-US" dirty="0"/>
          </a:p>
        </p:txBody>
      </p:sp>
    </p:spTree>
    <p:extLst>
      <p:ext uri="{BB962C8B-B14F-4D97-AF65-F5344CB8AC3E}">
        <p14:creationId xmlns:p14="http://schemas.microsoft.com/office/powerpoint/2010/main" val="2463094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1206500" y="703263"/>
            <a:ext cx="4692650" cy="3521075"/>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latin typeface="Times New Roman" panose="02020603050405020304" pitchFamily="18"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C6A53D4-42B0-4DF2-AD99-42668E2E6BE4}" type="slidenum">
              <a:rPr lang="en-US" sz="1200" smtClean="0"/>
              <a:pPr/>
              <a:t>8</a:t>
            </a:fld>
            <a:endParaRPr lang="en-US" sz="1200" dirty="0"/>
          </a:p>
        </p:txBody>
      </p:sp>
    </p:spTree>
    <p:extLst>
      <p:ext uri="{BB962C8B-B14F-4D97-AF65-F5344CB8AC3E}">
        <p14:creationId xmlns:p14="http://schemas.microsoft.com/office/powerpoint/2010/main" val="5339756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1206500" y="703263"/>
            <a:ext cx="4692650" cy="3521075"/>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latin typeface="Times New Roman" panose="02020603050405020304" pitchFamily="18"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C6A53D4-42B0-4DF2-AD99-42668E2E6BE4}" type="slidenum">
              <a:rPr lang="en-US" sz="1200" smtClean="0"/>
              <a:pPr/>
              <a:t>9</a:t>
            </a:fld>
            <a:endParaRPr lang="en-US" sz="1200" dirty="0"/>
          </a:p>
        </p:txBody>
      </p:sp>
    </p:spTree>
    <p:extLst>
      <p:ext uri="{BB962C8B-B14F-4D97-AF65-F5344CB8AC3E}">
        <p14:creationId xmlns:p14="http://schemas.microsoft.com/office/powerpoint/2010/main" val="3717920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1206500" y="703263"/>
            <a:ext cx="4692650" cy="3521075"/>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latin typeface="Times New Roman" panose="02020603050405020304" pitchFamily="18"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C6A53D4-42B0-4DF2-AD99-42668E2E6BE4}" type="slidenum">
              <a:rPr lang="en-US" sz="1200" smtClean="0"/>
              <a:pPr/>
              <a:t>10</a:t>
            </a:fld>
            <a:endParaRPr lang="en-US" sz="1200" dirty="0"/>
          </a:p>
        </p:txBody>
      </p:sp>
    </p:spTree>
    <p:extLst>
      <p:ext uri="{BB962C8B-B14F-4D97-AF65-F5344CB8AC3E}">
        <p14:creationId xmlns:p14="http://schemas.microsoft.com/office/powerpoint/2010/main" val="38654492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dirty="0"/>
              <a:t>State of Maine all vessels propelled</a:t>
            </a:r>
            <a:r>
              <a:rPr lang="en-US" baseline="0" dirty="0"/>
              <a:t> by machinery must be registered or documented.</a:t>
            </a:r>
          </a:p>
          <a:p>
            <a:endParaRPr lang="en-US" baseline="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solidFill>
                  <a:schemeClr val="tx1"/>
                </a:solidFill>
              </a:rPr>
              <a:t>Maine requires a documented boat to pay state excise tax and display a valid  registration sticker, but you don’t have to register the boat.</a:t>
            </a:r>
          </a:p>
          <a:p>
            <a:endParaRPr lang="en-US" baseline="0" dirty="0"/>
          </a:p>
          <a:p>
            <a:endParaRPr lang="en-US" baseline="0"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11</a:t>
            </a:fld>
            <a:endParaRPr lang="en-US" dirty="0"/>
          </a:p>
        </p:txBody>
      </p:sp>
    </p:spTree>
    <p:extLst>
      <p:ext uri="{BB962C8B-B14F-4D97-AF65-F5344CB8AC3E}">
        <p14:creationId xmlns:p14="http://schemas.microsoft.com/office/powerpoint/2010/main" val="35690206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baseline="0" dirty="0"/>
              <a:t>Federal Law allows for Dinghies or Service vessel to a documented boat only need to indicate the dinghy or service vessel identify to boat they service.  State of Maine does not recognize this and requires service vessels and dinghies be registered with the state.</a:t>
            </a:r>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12</a:t>
            </a:fld>
            <a:endParaRPr lang="en-US" dirty="0"/>
          </a:p>
        </p:txBody>
      </p:sp>
    </p:spTree>
    <p:extLst>
      <p:ext uri="{BB962C8B-B14F-4D97-AF65-F5344CB8AC3E}">
        <p14:creationId xmlns:p14="http://schemas.microsoft.com/office/powerpoint/2010/main" val="41014591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altLang="en-US" dirty="0">
              <a:latin typeface="Arial" panose="020B0604020202020204" pitchFamily="34" charset="0"/>
            </a:endParaRPr>
          </a:p>
          <a:p>
            <a:r>
              <a:rPr lang="en-US" altLang="en-US" dirty="0">
                <a:latin typeface="Arial" panose="020B0604020202020204" pitchFamily="34" charset="0"/>
              </a:rPr>
              <a:t>SECTION VIII. VESSEL REGISTRATION NUMBER</a:t>
            </a:r>
          </a:p>
          <a:p>
            <a:r>
              <a:rPr lang="en-US" altLang="en-US" dirty="0">
                <a:latin typeface="Arial" panose="020B0604020202020204" pitchFamily="34" charset="0"/>
              </a:rPr>
              <a:t>A. The number issued pursuant to these regulations shall be in accordance with the pattern described in this subsection.</a:t>
            </a:r>
          </a:p>
          <a:p>
            <a:r>
              <a:rPr lang="en-US" altLang="en-US" dirty="0">
                <a:latin typeface="Arial" panose="020B0604020202020204" pitchFamily="34" charset="0"/>
              </a:rPr>
              <a:t>1. The vessel registration number shall be divided into three parts, for the purpose of providing a combination of numerals and letters which furnish individual vessel registration numbers.</a:t>
            </a:r>
          </a:p>
          <a:p>
            <a:r>
              <a:rPr lang="en-US" altLang="en-US" dirty="0">
                <a:latin typeface="Arial" panose="020B0604020202020204" pitchFamily="34" charset="0"/>
              </a:rPr>
              <a:t>2. The first part of the number shall be an abbreviation in capital letters of the State of Maine – ME –and shall be followed by a space equal to the</a:t>
            </a:r>
            <a:r>
              <a:rPr lang="en-US" altLang="en-US" baseline="0" dirty="0">
                <a:latin typeface="Arial" panose="020B0604020202020204" pitchFamily="34" charset="0"/>
              </a:rPr>
              <a:t> letter H</a:t>
            </a:r>
            <a:r>
              <a:rPr lang="en-US" altLang="en-US" dirty="0">
                <a:latin typeface="Arial" panose="020B0604020202020204" pitchFamily="34" charset="0"/>
              </a:rPr>
              <a:t>.</a:t>
            </a:r>
          </a:p>
          <a:p>
            <a:r>
              <a:rPr lang="en-US" altLang="en-US" dirty="0">
                <a:latin typeface="Arial" panose="020B0604020202020204" pitchFamily="34" charset="0"/>
              </a:rPr>
              <a:t>3.  The second part of the number shall be a group of digits consisting of four Arabic numerals appearing after the letters ME, and shall be followed by a space equal to the</a:t>
            </a:r>
            <a:r>
              <a:rPr lang="en-US" altLang="en-US" baseline="0" dirty="0">
                <a:latin typeface="Arial" panose="020B0604020202020204" pitchFamily="34" charset="0"/>
              </a:rPr>
              <a:t> letter H</a:t>
            </a:r>
            <a:r>
              <a:rPr lang="en-US" altLang="en-US" dirty="0">
                <a:latin typeface="Arial" panose="020B0604020202020204" pitchFamily="34" charset="0"/>
              </a:rPr>
              <a:t>.</a:t>
            </a:r>
          </a:p>
          <a:p>
            <a:r>
              <a:rPr lang="en-US" altLang="en-US" dirty="0">
                <a:latin typeface="Arial" panose="020B0604020202020204" pitchFamily="34" charset="0"/>
              </a:rPr>
              <a:t>4. The remainder of the number shall consist of no more than two capital letters, in sequence, in accordance with the serials numerically and alphabetically. </a:t>
            </a:r>
          </a:p>
          <a:p>
            <a:r>
              <a:rPr lang="en-US" altLang="en-US" dirty="0">
                <a:latin typeface="Arial" panose="020B0604020202020204" pitchFamily="34" charset="0"/>
              </a:rPr>
              <a:t>5. Validation stickers</a:t>
            </a:r>
            <a:r>
              <a:rPr lang="en-US" altLang="en-US" baseline="0" dirty="0">
                <a:latin typeface="Arial" panose="020B0604020202020204" pitchFamily="34" charset="0"/>
              </a:rPr>
              <a:t> should be within 4” of the last suffix letter. Directions on the back of the validation sticker are correct. However, the images are not and should not be use on how to apply the stickers.</a:t>
            </a:r>
            <a:endParaRPr lang="en-US" altLang="en-US" dirty="0">
              <a:latin typeface="Arial" panose="020B0604020202020204" pitchFamily="34" charset="0"/>
            </a:endParaRPr>
          </a:p>
          <a:p>
            <a:r>
              <a:rPr lang="en-US" altLang="en-US" dirty="0">
                <a:latin typeface="Arial" panose="020B0604020202020204" pitchFamily="34" charset="0"/>
              </a:rPr>
              <a:t>6. Since the letters “I”, “O”, and “Q” may be mistaken for Arabic Numerals, all letters' sequences using “I”, “O”, and “Q” shall be omitted. Objectionable words formed by the use of letters will not be used.</a:t>
            </a:r>
          </a:p>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13</a:t>
            </a:fld>
            <a:endParaRPr lang="en-US" dirty="0"/>
          </a:p>
        </p:txBody>
      </p:sp>
    </p:spTree>
    <p:extLst>
      <p:ext uri="{BB962C8B-B14F-4D97-AF65-F5344CB8AC3E}">
        <p14:creationId xmlns:p14="http://schemas.microsoft.com/office/powerpoint/2010/main" val="9494350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Should make sure that Serial Number and Hull Identification</a:t>
            </a:r>
            <a:r>
              <a:rPr lang="en-US" baseline="0" dirty="0"/>
              <a:t> Number match.  Especially on older boats.  Note that Registration Number does not have the ME before it and the suffix letter doesn’t show a space between them and the number. Re-registrations can be done online on the State of Maine’s website, and you get an immediate temporary registration that is good until you get you validation sticker and registration.  New registration must be made in person at your town’s office.</a:t>
            </a:r>
            <a:endParaRPr lang="en-US" dirty="0"/>
          </a:p>
          <a:p>
            <a:endParaRPr lang="en-US" dirty="0"/>
          </a:p>
        </p:txBody>
      </p:sp>
      <p:sp>
        <p:nvSpPr>
          <p:cNvPr id="4" name="Slide Number Placeholder 3"/>
          <p:cNvSpPr>
            <a:spLocks noGrp="1"/>
          </p:cNvSpPr>
          <p:nvPr>
            <p:ph type="sldNum" sz="quarter" idx="5"/>
          </p:nvPr>
        </p:nvSpPr>
        <p:spPr/>
        <p:txBody>
          <a:bodyPr/>
          <a:lstStyle/>
          <a:p>
            <a:pPr>
              <a:defRPr/>
            </a:pPr>
            <a:fld id="{74DEEE0E-6B94-423F-A714-AC5792A2BC37}" type="slidenum">
              <a:rPr lang="en-US" smtClean="0"/>
              <a:pPr>
                <a:defRPr/>
              </a:pPr>
              <a:t>14</a:t>
            </a:fld>
            <a:endParaRPr lang="en-US" dirty="0"/>
          </a:p>
        </p:txBody>
      </p:sp>
    </p:spTree>
    <p:extLst>
      <p:ext uri="{BB962C8B-B14F-4D97-AF65-F5344CB8AC3E}">
        <p14:creationId xmlns:p14="http://schemas.microsoft.com/office/powerpoint/2010/main" val="34130713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On the back of  your validation sticker, it tell you how and where to place your registration numbers and the validation sticker. The wording is correct. However, the image for the Starboard side of the boat is wrong. In Maine, the validation sticker always goes within 4” of the last letter of the registration regardless of which side of the boat it is on.</a:t>
            </a:r>
            <a:endParaRPr lang="en-US" dirty="0"/>
          </a:p>
        </p:txBody>
      </p:sp>
      <p:sp>
        <p:nvSpPr>
          <p:cNvPr id="4" name="Slide Number Placeholder 3"/>
          <p:cNvSpPr>
            <a:spLocks noGrp="1"/>
          </p:cNvSpPr>
          <p:nvPr>
            <p:ph type="sldNum" sz="quarter" idx="5"/>
          </p:nvPr>
        </p:nvSpPr>
        <p:spPr/>
        <p:txBody>
          <a:bodyPr/>
          <a:lstStyle/>
          <a:p>
            <a:pPr>
              <a:defRPr/>
            </a:pPr>
            <a:fld id="{74DEEE0E-6B94-423F-A714-AC5792A2BC37}" type="slidenum">
              <a:rPr lang="en-US" smtClean="0"/>
              <a:pPr>
                <a:defRPr/>
              </a:pPr>
              <a:t>15</a:t>
            </a:fld>
            <a:endParaRPr lang="en-US" dirty="0"/>
          </a:p>
        </p:txBody>
      </p:sp>
    </p:spTree>
    <p:extLst>
      <p:ext uri="{BB962C8B-B14F-4D97-AF65-F5344CB8AC3E}">
        <p14:creationId xmlns:p14="http://schemas.microsoft.com/office/powerpoint/2010/main" val="11372810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74DEEE0E-6B94-423F-A714-AC5792A2BC37}" type="slidenum">
              <a:rPr lang="en-US" smtClean="0"/>
              <a:pPr>
                <a:defRPr/>
              </a:pPr>
              <a:t>16</a:t>
            </a:fld>
            <a:endParaRPr lang="en-US" dirty="0"/>
          </a:p>
        </p:txBody>
      </p:sp>
    </p:spTree>
    <p:extLst>
      <p:ext uri="{BB962C8B-B14F-4D97-AF65-F5344CB8AC3E}">
        <p14:creationId xmlns:p14="http://schemas.microsoft.com/office/powerpoint/2010/main" val="30721527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dirty="0"/>
              <a:t>State of Maine one year January</a:t>
            </a:r>
            <a:r>
              <a:rPr lang="en-US" baseline="0" dirty="0"/>
              <a:t> 1 through December 31.</a:t>
            </a:r>
          </a:p>
          <a:p>
            <a:r>
              <a:rPr lang="en-US" baseline="0" dirty="0"/>
              <a:t>State of Maine can be renewed any time before boat goes into the water for that year.</a:t>
            </a:r>
            <a:endParaRPr lang="en-US" dirty="0"/>
          </a:p>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17</a:t>
            </a:fld>
            <a:endParaRPr lang="en-US" dirty="0"/>
          </a:p>
        </p:txBody>
      </p:sp>
    </p:spTree>
    <p:extLst>
      <p:ext uri="{BB962C8B-B14F-4D97-AF65-F5344CB8AC3E}">
        <p14:creationId xmlns:p14="http://schemas.microsoft.com/office/powerpoint/2010/main" val="20279667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dirty="0"/>
              <a:t>The only</a:t>
            </a:r>
            <a:r>
              <a:rPr lang="en-US" baseline="0" dirty="0"/>
              <a:t> time a registration numbers are allowed to be put on a hanging placard is on an inflatable boat.  All other boat registration number must </a:t>
            </a:r>
            <a:r>
              <a:rPr lang="en-US" altLang="en-US" dirty="0">
                <a:latin typeface="Arial" panose="020B0604020202020204" pitchFamily="34" charset="0"/>
              </a:rPr>
              <a:t>shall be painted on, or attached to, each side of the forward half of the vessel </a:t>
            </a:r>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18</a:t>
            </a:fld>
            <a:endParaRPr lang="en-US" dirty="0"/>
          </a:p>
        </p:txBody>
      </p:sp>
    </p:spTree>
    <p:extLst>
      <p:ext uri="{BB962C8B-B14F-4D97-AF65-F5344CB8AC3E}">
        <p14:creationId xmlns:p14="http://schemas.microsoft.com/office/powerpoint/2010/main" val="15096056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dirty="0"/>
              <a:t>Spacing – state ID ME missing</a:t>
            </a:r>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19</a:t>
            </a:fld>
            <a:endParaRPr lang="en-US" dirty="0"/>
          </a:p>
        </p:txBody>
      </p:sp>
    </p:spTree>
    <p:extLst>
      <p:ext uri="{BB962C8B-B14F-4D97-AF65-F5344CB8AC3E}">
        <p14:creationId xmlns:p14="http://schemas.microsoft.com/office/powerpoint/2010/main" val="38945048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dirty="0"/>
              <a:t>Not permanently</a:t>
            </a:r>
            <a:r>
              <a:rPr lang="en-US" baseline="0" dirty="0"/>
              <a:t> affixed </a:t>
            </a:r>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20</a:t>
            </a:fld>
            <a:endParaRPr lang="en-US" dirty="0"/>
          </a:p>
        </p:txBody>
      </p:sp>
    </p:spTree>
    <p:extLst>
      <p:ext uri="{BB962C8B-B14F-4D97-AF65-F5344CB8AC3E}">
        <p14:creationId xmlns:p14="http://schemas.microsoft.com/office/powerpoint/2010/main" val="26120126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dirty="0"/>
              <a:t>Maine ingenuity at it best.</a:t>
            </a:r>
            <a:r>
              <a:rPr lang="en-US" baseline="0" dirty="0"/>
              <a:t>  Must be on the outside of the hull</a:t>
            </a:r>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21</a:t>
            </a:fld>
            <a:endParaRPr lang="en-US" dirty="0"/>
          </a:p>
        </p:txBody>
      </p:sp>
    </p:spTree>
    <p:extLst>
      <p:ext uri="{BB962C8B-B14F-4D97-AF65-F5344CB8AC3E}">
        <p14:creationId xmlns:p14="http://schemas.microsoft.com/office/powerpoint/2010/main" val="37860803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dirty="0"/>
              <a:t>Could be a temporary</a:t>
            </a:r>
            <a:r>
              <a:rPr lang="en-US" baseline="0" dirty="0"/>
              <a:t> registration awaiting numbers</a:t>
            </a:r>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22</a:t>
            </a:fld>
            <a:endParaRPr lang="en-US" dirty="0"/>
          </a:p>
        </p:txBody>
      </p:sp>
    </p:spTree>
    <p:extLst>
      <p:ext uri="{BB962C8B-B14F-4D97-AF65-F5344CB8AC3E}">
        <p14:creationId xmlns:p14="http://schemas.microsoft.com/office/powerpoint/2010/main" val="39584523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dirty="0"/>
              <a:t>Possibly could be a good registration if it</a:t>
            </a:r>
            <a:r>
              <a:rPr lang="en-US" baseline="0" dirty="0"/>
              <a:t> is a tender to a Documented boat not from the State of Maine</a:t>
            </a:r>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23</a:t>
            </a:fld>
            <a:endParaRPr lang="en-US" dirty="0"/>
          </a:p>
        </p:txBody>
      </p:sp>
    </p:spTree>
    <p:extLst>
      <p:ext uri="{BB962C8B-B14F-4D97-AF65-F5344CB8AC3E}">
        <p14:creationId xmlns:p14="http://schemas.microsoft.com/office/powerpoint/2010/main" val="22415356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dirty="0"/>
              <a:t>TT ME 3679 T stands for Tender Too ME 3679 T Not allowed in Maine.  This dinghy should be a registered boat in Maine.</a:t>
            </a:r>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24</a:t>
            </a:fld>
            <a:endParaRPr lang="en-US" dirty="0"/>
          </a:p>
        </p:txBody>
      </p:sp>
    </p:spTree>
    <p:extLst>
      <p:ext uri="{BB962C8B-B14F-4D97-AF65-F5344CB8AC3E}">
        <p14:creationId xmlns:p14="http://schemas.microsoft.com/office/powerpoint/2010/main" val="31559484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dirty="0">
                <a:latin typeface="Times New Roman" panose="02020603050405020304" pitchFamily="18" charset="0"/>
              </a:rPr>
              <a:t>State Validation Sticker are not Trophies </a:t>
            </a:r>
          </a:p>
          <a:p>
            <a:r>
              <a:rPr lang="en-US" dirty="0">
                <a:latin typeface="Times New Roman" panose="02020603050405020304" pitchFamily="18" charset="0"/>
              </a:rPr>
              <a:t>Only current year should be displayed plus</a:t>
            </a:r>
          </a:p>
          <a:p>
            <a:r>
              <a:rPr lang="en-US" dirty="0"/>
              <a:t>Spacing wrong</a:t>
            </a:r>
            <a:r>
              <a:rPr lang="en-US" baseline="0" dirty="0"/>
              <a:t> – one numeral is not contrasting to hull</a:t>
            </a:r>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25</a:t>
            </a:fld>
            <a:endParaRPr lang="en-US" dirty="0"/>
          </a:p>
        </p:txBody>
      </p:sp>
    </p:spTree>
    <p:extLst>
      <p:ext uri="{BB962C8B-B14F-4D97-AF65-F5344CB8AC3E}">
        <p14:creationId xmlns:p14="http://schemas.microsoft.com/office/powerpoint/2010/main" val="41498804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26</a:t>
            </a:fld>
            <a:endParaRPr lang="en-US" dirty="0"/>
          </a:p>
        </p:txBody>
      </p:sp>
    </p:spTree>
    <p:extLst>
      <p:ext uri="{BB962C8B-B14F-4D97-AF65-F5344CB8AC3E}">
        <p14:creationId xmlns:p14="http://schemas.microsoft.com/office/powerpoint/2010/main" val="39529672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27</a:t>
            </a:fld>
            <a:endParaRPr lang="en-US" dirty="0"/>
          </a:p>
        </p:txBody>
      </p:sp>
    </p:spTree>
    <p:extLst>
      <p:ext uri="{BB962C8B-B14F-4D97-AF65-F5344CB8AC3E}">
        <p14:creationId xmlns:p14="http://schemas.microsoft.com/office/powerpoint/2010/main" val="12020017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28</a:t>
            </a:fld>
            <a:endParaRPr lang="en-US" dirty="0"/>
          </a:p>
        </p:txBody>
      </p:sp>
    </p:spTree>
    <p:extLst>
      <p:ext uri="{BB962C8B-B14F-4D97-AF65-F5344CB8AC3E}">
        <p14:creationId xmlns:p14="http://schemas.microsoft.com/office/powerpoint/2010/main" val="35916587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29</a:t>
            </a:fld>
            <a:endParaRPr lang="en-US" dirty="0"/>
          </a:p>
        </p:txBody>
      </p:sp>
    </p:spTree>
    <p:extLst>
      <p:ext uri="{BB962C8B-B14F-4D97-AF65-F5344CB8AC3E}">
        <p14:creationId xmlns:p14="http://schemas.microsoft.com/office/powerpoint/2010/main" val="29979104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30</a:t>
            </a:fld>
            <a:endParaRPr lang="en-US" dirty="0"/>
          </a:p>
        </p:txBody>
      </p:sp>
    </p:spTree>
    <p:extLst>
      <p:ext uri="{BB962C8B-B14F-4D97-AF65-F5344CB8AC3E}">
        <p14:creationId xmlns:p14="http://schemas.microsoft.com/office/powerpoint/2010/main" val="137839863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31</a:t>
            </a:fld>
            <a:endParaRPr lang="en-US" dirty="0"/>
          </a:p>
        </p:txBody>
      </p:sp>
    </p:spTree>
    <p:extLst>
      <p:ext uri="{BB962C8B-B14F-4D97-AF65-F5344CB8AC3E}">
        <p14:creationId xmlns:p14="http://schemas.microsoft.com/office/powerpoint/2010/main" val="10594670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altLang="en-US" b="1" dirty="0">
                <a:latin typeface="Arial" panose="020B0604020202020204" pitchFamily="34" charset="0"/>
              </a:rPr>
              <a:t>Overloading and Overpowering.</a:t>
            </a:r>
          </a:p>
          <a:p>
            <a:r>
              <a:rPr lang="en-US" altLang="en-US" dirty="0">
                <a:latin typeface="Arial" panose="020B0604020202020204" pitchFamily="34" charset="0"/>
              </a:rPr>
              <a:t>No vessel may be loaded with passengers or cargo beyond its safe cargo carrying capacity.</a:t>
            </a:r>
          </a:p>
          <a:p>
            <a:r>
              <a:rPr lang="en-US" altLang="en-US" dirty="0">
                <a:latin typeface="Arial" panose="020B0604020202020204" pitchFamily="34" charset="0"/>
              </a:rPr>
              <a:t>The maximum persons capacity marked on a vessel's maximum capacities plate must not be exceeded.</a:t>
            </a:r>
          </a:p>
          <a:p>
            <a:r>
              <a:rPr lang="en-US" altLang="en-US" dirty="0">
                <a:latin typeface="Arial" panose="020B0604020202020204" pitchFamily="34" charset="0"/>
              </a:rPr>
              <a:t>The maximum weight capacity marked on a vessel's maximum capacities plate must not be exceeded.</a:t>
            </a:r>
          </a:p>
          <a:p>
            <a:r>
              <a:rPr lang="en-US" altLang="en-US" dirty="0">
                <a:latin typeface="Arial" panose="020B0604020202020204" pitchFamily="34" charset="0"/>
              </a:rPr>
              <a:t>If a vessel does not have a U.S. Coast Guard maximum Capacities plate provided by the manufacturer, the owner must demonstrate that his or her vessel conforms to the U. S. Coast Guard safe loading requirements.</a:t>
            </a:r>
          </a:p>
          <a:p>
            <a:r>
              <a:rPr lang="en-US" altLang="en-US" b="1" dirty="0">
                <a:latin typeface="Arial" panose="020B0604020202020204" pitchFamily="34" charset="0"/>
              </a:rPr>
              <a:t>Overpowering</a:t>
            </a:r>
          </a:p>
          <a:p>
            <a:r>
              <a:rPr lang="en-US" altLang="en-US" dirty="0">
                <a:latin typeface="Arial" panose="020B0604020202020204" pitchFamily="34" charset="0"/>
              </a:rPr>
              <a:t>No vessel may be operated beyond its safe powering capacity.</a:t>
            </a:r>
          </a:p>
          <a:p>
            <a:r>
              <a:rPr lang="en-US" altLang="en-US" dirty="0">
                <a:latin typeface="Arial" panose="020B0604020202020204" pitchFamily="34" charset="0"/>
              </a:rPr>
              <a:t>The maximum horsepower capacity marked on a vessel's maximum capacities plate must not be exceeded.</a:t>
            </a:r>
          </a:p>
          <a:p>
            <a:r>
              <a:rPr lang="en-US" altLang="en-US" dirty="0">
                <a:latin typeface="Arial" panose="020B0604020202020204" pitchFamily="34" charset="0"/>
              </a:rPr>
              <a:t>If a vessel does not have a U.S. Coast Guard maximum Capacities plate provided by the manufacturer, the owner must demonstrate that his or her vessel conforms to the U. S. Coast Guard safe powering requirements.</a:t>
            </a:r>
          </a:p>
          <a:p>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32</a:t>
            </a:fld>
            <a:endParaRPr lang="en-US" dirty="0"/>
          </a:p>
        </p:txBody>
      </p:sp>
    </p:spTree>
    <p:extLst>
      <p:ext uri="{BB962C8B-B14F-4D97-AF65-F5344CB8AC3E}">
        <p14:creationId xmlns:p14="http://schemas.microsoft.com/office/powerpoint/2010/main" val="210725100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33</a:t>
            </a:fld>
            <a:endParaRPr lang="en-US" dirty="0"/>
          </a:p>
        </p:txBody>
      </p:sp>
    </p:spTree>
    <p:extLst>
      <p:ext uri="{BB962C8B-B14F-4D97-AF65-F5344CB8AC3E}">
        <p14:creationId xmlns:p14="http://schemas.microsoft.com/office/powerpoint/2010/main" val="31002791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34</a:t>
            </a:fld>
            <a:endParaRPr lang="en-US" dirty="0"/>
          </a:p>
        </p:txBody>
      </p:sp>
    </p:spTree>
    <p:extLst>
      <p:ext uri="{BB962C8B-B14F-4D97-AF65-F5344CB8AC3E}">
        <p14:creationId xmlns:p14="http://schemas.microsoft.com/office/powerpoint/2010/main" val="175253193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35</a:t>
            </a:fld>
            <a:endParaRPr lang="en-US" dirty="0"/>
          </a:p>
        </p:txBody>
      </p:sp>
    </p:spTree>
    <p:extLst>
      <p:ext uri="{BB962C8B-B14F-4D97-AF65-F5344CB8AC3E}">
        <p14:creationId xmlns:p14="http://schemas.microsoft.com/office/powerpoint/2010/main" val="163870436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36</a:t>
            </a:fld>
            <a:endParaRPr lang="en-US" dirty="0"/>
          </a:p>
        </p:txBody>
      </p:sp>
    </p:spTree>
    <p:extLst>
      <p:ext uri="{BB962C8B-B14F-4D97-AF65-F5344CB8AC3E}">
        <p14:creationId xmlns:p14="http://schemas.microsoft.com/office/powerpoint/2010/main" val="9125726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37</a:t>
            </a:fld>
            <a:endParaRPr lang="en-US" dirty="0"/>
          </a:p>
        </p:txBody>
      </p:sp>
    </p:spTree>
    <p:extLst>
      <p:ext uri="{BB962C8B-B14F-4D97-AF65-F5344CB8AC3E}">
        <p14:creationId xmlns:p14="http://schemas.microsoft.com/office/powerpoint/2010/main" val="138499799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38</a:t>
            </a:fld>
            <a:endParaRPr lang="en-US" dirty="0"/>
          </a:p>
        </p:txBody>
      </p:sp>
    </p:spTree>
    <p:extLst>
      <p:ext uri="{BB962C8B-B14F-4D97-AF65-F5344CB8AC3E}">
        <p14:creationId xmlns:p14="http://schemas.microsoft.com/office/powerpoint/2010/main" val="243731483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dirty="0"/>
              <a:t>Stops sparks entering the engine compartment. For</a:t>
            </a:r>
            <a:r>
              <a:rPr lang="en-US" baseline="0" dirty="0"/>
              <a:t> more information check </a:t>
            </a:r>
            <a:r>
              <a:rPr lang="en-US" dirty="0"/>
              <a:t>Chapter 13 “Engines for Sailboats”</a:t>
            </a:r>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39</a:t>
            </a:fld>
            <a:endParaRPr lang="en-US" dirty="0"/>
          </a:p>
        </p:txBody>
      </p:sp>
    </p:spTree>
    <p:extLst>
      <p:ext uri="{BB962C8B-B14F-4D97-AF65-F5344CB8AC3E}">
        <p14:creationId xmlns:p14="http://schemas.microsoft.com/office/powerpoint/2010/main" val="414522684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40</a:t>
            </a:fld>
            <a:endParaRPr lang="en-US" dirty="0"/>
          </a:p>
        </p:txBody>
      </p:sp>
    </p:spTree>
    <p:extLst>
      <p:ext uri="{BB962C8B-B14F-4D97-AF65-F5344CB8AC3E}">
        <p14:creationId xmlns:p14="http://schemas.microsoft.com/office/powerpoint/2010/main" val="297617193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9DDCAD90-C153-F933-6D9A-4983A9992B9E}"/>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17D66E98-8737-7C4F-9001-9D92D970674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Dry Chemical – uses fine spray of: sodium bicarbonate (NaHCO3, baking soda), potassium bicarbonate (KHCO3, nearly identical to baking soda), or </a:t>
            </a:r>
            <a:r>
              <a:rPr lang="en-US" altLang="en-US" b="1" dirty="0"/>
              <a:t>monoammonium phosphate ((NH4)H2PO4) – most common.</a:t>
            </a:r>
          </a:p>
        </p:txBody>
      </p:sp>
      <p:sp>
        <p:nvSpPr>
          <p:cNvPr id="16388" name="Slide Number Placeholder 3">
            <a:extLst>
              <a:ext uri="{FF2B5EF4-FFF2-40B4-BE49-F238E27FC236}">
                <a16:creationId xmlns:a16="http://schemas.microsoft.com/office/drawing/2014/main" id="{04324495-C221-EB63-FC99-5BD280EC6E3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084ADE7C-9F90-44FD-BFC4-E71AFD215BC7}" type="slidenum">
              <a:rPr lang="en-US" altLang="en-US" smtClean="0">
                <a:latin typeface="Times New Roman" panose="02020603050405020304" pitchFamily="18" charset="0"/>
              </a:rPr>
              <a:pPr/>
              <a:t>41</a:t>
            </a:fld>
            <a:endParaRPr lang="en-US" altLang="en-US">
              <a:latin typeface="Times New Roman" panose="02020603050405020304" pitchFamily="18"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E3635707-3572-790F-C2A3-02505AA17481}"/>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115386F6-0B81-3D7D-4156-8F76094B3A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Dry Chemical – uses fine spray of: sodium bicarbonate (NaHCO3, baking soda), potassium bicarbonate (KHCO3, nearly identical to baking soda), or </a:t>
            </a:r>
            <a:r>
              <a:rPr lang="en-US" altLang="en-US" b="1"/>
              <a:t>monoammonium phosphate ((NH4)H2PO4) – most common.</a:t>
            </a:r>
          </a:p>
          <a:p>
            <a:endParaRPr lang="en-US" altLang="en-US"/>
          </a:p>
        </p:txBody>
      </p:sp>
      <p:sp>
        <p:nvSpPr>
          <p:cNvPr id="19460" name="Slide Number Placeholder 3">
            <a:extLst>
              <a:ext uri="{FF2B5EF4-FFF2-40B4-BE49-F238E27FC236}">
                <a16:creationId xmlns:a16="http://schemas.microsoft.com/office/drawing/2014/main" id="{3E594C87-DADE-759A-F227-CB208D0D626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6ADA188D-71D8-497B-9C70-2F4A3B50B0BC}" type="slidenum">
              <a:rPr lang="en-US" altLang="en-US" smtClean="0">
                <a:latin typeface="Times New Roman" panose="02020603050405020304" pitchFamily="18" charset="0"/>
              </a:rPr>
              <a:pPr/>
              <a:t>43</a:t>
            </a:fld>
            <a:endParaRPr lang="en-US" altLang="en-US">
              <a:latin typeface="Times New Roman" panose="02020603050405020304" pitchFamily="18" charset="0"/>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6A789BEA-2B08-463D-B137-78AC405210FF}"/>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588060BD-8F71-4F7A-948A-EF23D889102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a:t>SO </a:t>
            </a:r>
            <a:r>
              <a:rPr lang="en-US" altLang="en-US" b="1" dirty="0">
                <a:solidFill>
                  <a:srgbClr val="FF0000"/>
                </a:solidFill>
              </a:rPr>
              <a:t>= in full</a:t>
            </a:r>
            <a:r>
              <a:rPr lang="en-US" altLang="en-US" b="1" dirty="0"/>
              <a:t>, for UL:  </a:t>
            </a:r>
            <a:r>
              <a:rPr lang="en-US" altLang="en-US" dirty="0"/>
              <a:t>a 10-B:C extinguisher is effective on Class B and C fires, and has 2x the extinguishing capacity of a 5-B:C extinguisher.</a:t>
            </a:r>
          </a:p>
          <a:p>
            <a:r>
              <a:rPr lang="en-US" altLang="en-US" dirty="0"/>
              <a:t>Fixed System: uses inert gas to replace oxygen.  Halon (banned since 1994).  </a:t>
            </a:r>
            <a:r>
              <a:rPr lang="en-US" altLang="en-US" dirty="0" err="1"/>
              <a:t>Halotron</a:t>
            </a:r>
            <a:r>
              <a:rPr lang="en-US" altLang="en-US" dirty="0"/>
              <a:t> (EPA-approved), and other alternatives, 70% as effective as Halon.</a:t>
            </a:r>
          </a:p>
          <a:p>
            <a:r>
              <a:rPr lang="en-US" altLang="en-US" dirty="0"/>
              <a:t>USCG uses B-I and B-II because they are the most likely fuels to be found in boat fires.</a:t>
            </a:r>
          </a:p>
        </p:txBody>
      </p:sp>
      <p:sp>
        <p:nvSpPr>
          <p:cNvPr id="16388" name="Slide Number Placeholder 3">
            <a:extLst>
              <a:ext uri="{FF2B5EF4-FFF2-40B4-BE49-F238E27FC236}">
                <a16:creationId xmlns:a16="http://schemas.microsoft.com/office/drawing/2014/main" id="{2F5ACF16-49A8-4ED4-8302-E1B77AA2F4D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4F9D02D1-944A-46C5-B799-2E5985EBBE1E}" type="slidenum">
              <a:rPr lang="en-US" altLang="en-US">
                <a:latin typeface="Times New Roman" panose="02020603050405020304" pitchFamily="18" charset="0"/>
              </a:rPr>
              <a:pPr/>
              <a:t>44</a:t>
            </a:fld>
            <a:endParaRPr lang="en-US" altLang="en-US">
              <a:latin typeface="Times New Roman" panose="02020603050405020304" pitchFamily="18" charset="0"/>
            </a:endParaRPr>
          </a:p>
        </p:txBody>
      </p:sp>
    </p:spTree>
    <p:extLst>
      <p:ext uri="{BB962C8B-B14F-4D97-AF65-F5344CB8AC3E}">
        <p14:creationId xmlns:p14="http://schemas.microsoft.com/office/powerpoint/2010/main" val="29894976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Aim at the BASE otherwise a blow-back.</a:t>
            </a:r>
          </a:p>
          <a:p>
            <a:r>
              <a:rPr lang="en-US" dirty="0"/>
              <a:t>Squeeze gently at first. Full blast likely to spread the fire.</a:t>
            </a:r>
          </a:p>
          <a:p>
            <a:endParaRPr lang="en-US" dirty="0"/>
          </a:p>
        </p:txBody>
      </p:sp>
      <p:sp>
        <p:nvSpPr>
          <p:cNvPr id="4" name="Slide Number Placeholder 3"/>
          <p:cNvSpPr>
            <a:spLocks noGrp="1"/>
          </p:cNvSpPr>
          <p:nvPr>
            <p:ph type="sldNum" sz="quarter" idx="5"/>
          </p:nvPr>
        </p:nvSpPr>
        <p:spPr/>
        <p:txBody>
          <a:bodyPr/>
          <a:lstStyle/>
          <a:p>
            <a:fld id="{7F09B124-8B1C-49EB-9853-D4917FC2106F}" type="slidenum">
              <a:rPr lang="en-US" smtClean="0"/>
              <a:t>45</a:t>
            </a:fld>
            <a:endParaRPr lang="en-US"/>
          </a:p>
        </p:txBody>
      </p:sp>
    </p:spTree>
    <p:extLst>
      <p:ext uri="{BB962C8B-B14F-4D97-AF65-F5344CB8AC3E}">
        <p14:creationId xmlns:p14="http://schemas.microsoft.com/office/powerpoint/2010/main" val="297323683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baseline="0" dirty="0"/>
              <a:t>This is what happens when you anchor road is to short and the tide comes in. </a:t>
            </a:r>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46</a:t>
            </a:fld>
            <a:endParaRPr lang="en-US" dirty="0"/>
          </a:p>
        </p:txBody>
      </p:sp>
    </p:spTree>
    <p:extLst>
      <p:ext uri="{BB962C8B-B14F-4D97-AF65-F5344CB8AC3E}">
        <p14:creationId xmlns:p14="http://schemas.microsoft.com/office/powerpoint/2010/main" val="212889940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ED293720-F2A8-42B7-9DF5-A31EC965EC70}"/>
              </a:ext>
            </a:extLst>
          </p:cNvPr>
          <p:cNvSpPr>
            <a:spLocks noGrp="1" noRot="1" noChangeAspect="1" noChangeArrowheads="1" noTextEdit="1"/>
          </p:cNvSpPr>
          <p:nvPr>
            <p:ph type="sldImg"/>
          </p:nvPr>
        </p:nvSpPr>
        <p:spPr>
          <a:ln/>
        </p:spPr>
      </p:sp>
      <p:sp>
        <p:nvSpPr>
          <p:cNvPr id="45058" name="Notes Placeholder 2">
            <a:extLst>
              <a:ext uri="{FF2B5EF4-FFF2-40B4-BE49-F238E27FC236}">
                <a16:creationId xmlns:a16="http://schemas.microsoft.com/office/drawing/2014/main" id="{176A8F67-97B9-48AB-BB4E-A35F77FDD30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New Roman" panose="02020603050405020304" pitchFamily="18" charset="0"/>
                <a:cs typeface="Times New Roman" panose="02020603050405020304" pitchFamily="18" charset="0"/>
              </a:rPr>
              <a:t>Over the last three years (2018-2020), Congress has passed two laws requiring, first, that  manufacturers install engine cut-off switches on recreational vessels and, second, that recreational vessel operators use those engine cut-off switches. The laws that have placed these requirements on recreational vessel manufacturers and recreational vessel operators are found in United States Code (USC), as opposed to the Code of Federal Regulations (CFR) where these types of requirements are typically found. These are federal laws and not enforceable by state and local marine officers at this time. These new laws will improve safety for all recreational boaters by reducing the potential for propeller injuries to recreational vessel operators, other users of the nation’s waterways, and marine law enforcement officers responsible for responding to runaway boats. </a:t>
            </a:r>
          </a:p>
          <a:p>
            <a:endParaRPr lang="en-US" altLang="en-US" dirty="0">
              <a:latin typeface="Times New Roman" panose="02020603050405020304" pitchFamily="18" charset="0"/>
              <a:cs typeface="Times New Roman" panose="02020603050405020304" pitchFamily="18" charset="0"/>
            </a:endParaRPr>
          </a:p>
          <a:p>
            <a:endParaRPr lang="en-US" altLang="en-US" dirty="0">
              <a:latin typeface="Times New Roman" panose="02020603050405020304" pitchFamily="18" charset="0"/>
              <a:cs typeface="Times New Roman" panose="02020603050405020304" pitchFamily="18" charset="0"/>
            </a:endParaRPr>
          </a:p>
        </p:txBody>
      </p:sp>
      <p:sp>
        <p:nvSpPr>
          <p:cNvPr id="45059" name="Slide Number Placeholder 3">
            <a:extLst>
              <a:ext uri="{FF2B5EF4-FFF2-40B4-BE49-F238E27FC236}">
                <a16:creationId xmlns:a16="http://schemas.microsoft.com/office/drawing/2014/main" id="{3168E53F-DD32-4CE2-82E8-D6322D7A478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bg1"/>
                </a:solidFill>
                <a:latin typeface="Arial" panose="020B0604020202020204" pitchFamily="34" charset="0"/>
                <a:cs typeface="Times New Roman" panose="02020603050405020304" pitchFamily="18" charset="0"/>
              </a:defRPr>
            </a:lvl1pPr>
            <a:lvl2pPr marL="742950" indent="-285750">
              <a:defRPr sz="1200">
                <a:solidFill>
                  <a:schemeClr val="bg1"/>
                </a:solidFill>
                <a:latin typeface="Arial" panose="020B0604020202020204" pitchFamily="34" charset="0"/>
                <a:cs typeface="Times New Roman" panose="02020603050405020304" pitchFamily="18" charset="0"/>
              </a:defRPr>
            </a:lvl2pPr>
            <a:lvl3pPr marL="1143000" indent="-228600">
              <a:defRPr sz="1200">
                <a:solidFill>
                  <a:schemeClr val="bg1"/>
                </a:solidFill>
                <a:latin typeface="Arial" panose="020B0604020202020204" pitchFamily="34" charset="0"/>
                <a:cs typeface="Times New Roman" panose="02020603050405020304" pitchFamily="18" charset="0"/>
              </a:defRPr>
            </a:lvl3pPr>
            <a:lvl4pPr marL="1600200" indent="-228600">
              <a:defRPr sz="1200">
                <a:solidFill>
                  <a:schemeClr val="bg1"/>
                </a:solidFill>
                <a:latin typeface="Arial" panose="020B0604020202020204" pitchFamily="34" charset="0"/>
                <a:cs typeface="Times New Roman" panose="02020603050405020304" pitchFamily="18" charset="0"/>
              </a:defRPr>
            </a:lvl4pPr>
            <a:lvl5pPr marL="2057400" indent="-228600">
              <a:defRPr sz="1200">
                <a:solidFill>
                  <a:schemeClr val="bg1"/>
                </a:solidFill>
                <a:latin typeface="Arial" panose="020B0604020202020204" pitchFamily="34" charset="0"/>
                <a:cs typeface="Times New Roman" panose="02020603050405020304" pitchFamily="18" charset="0"/>
              </a:defRPr>
            </a:lvl5pPr>
            <a:lvl6pPr marL="2514600" indent="-228600" eaLnBrk="0" fontAlgn="base" hangingPunct="0">
              <a:spcBef>
                <a:spcPct val="0"/>
              </a:spcBef>
              <a:spcAft>
                <a:spcPct val="0"/>
              </a:spcAft>
              <a:defRPr sz="1200">
                <a:solidFill>
                  <a:schemeClr val="bg1"/>
                </a:solidFill>
                <a:latin typeface="Arial" panose="020B0604020202020204" pitchFamily="34" charset="0"/>
                <a:cs typeface="Times New Roman" panose="02020603050405020304" pitchFamily="18" charset="0"/>
              </a:defRPr>
            </a:lvl6pPr>
            <a:lvl7pPr marL="2971800" indent="-228600" eaLnBrk="0" fontAlgn="base" hangingPunct="0">
              <a:spcBef>
                <a:spcPct val="0"/>
              </a:spcBef>
              <a:spcAft>
                <a:spcPct val="0"/>
              </a:spcAft>
              <a:defRPr sz="1200">
                <a:solidFill>
                  <a:schemeClr val="bg1"/>
                </a:solidFill>
                <a:latin typeface="Arial" panose="020B0604020202020204" pitchFamily="34" charset="0"/>
                <a:cs typeface="Times New Roman" panose="02020603050405020304" pitchFamily="18" charset="0"/>
              </a:defRPr>
            </a:lvl7pPr>
            <a:lvl8pPr marL="3429000" indent="-228600" eaLnBrk="0" fontAlgn="base" hangingPunct="0">
              <a:spcBef>
                <a:spcPct val="0"/>
              </a:spcBef>
              <a:spcAft>
                <a:spcPct val="0"/>
              </a:spcAft>
              <a:defRPr sz="1200">
                <a:solidFill>
                  <a:schemeClr val="bg1"/>
                </a:solidFill>
                <a:latin typeface="Arial" panose="020B0604020202020204" pitchFamily="34" charset="0"/>
                <a:cs typeface="Times New Roman" panose="02020603050405020304" pitchFamily="18" charset="0"/>
              </a:defRPr>
            </a:lvl8pPr>
            <a:lvl9pPr marL="3886200" indent="-228600" eaLnBrk="0" fontAlgn="base" hangingPunct="0">
              <a:spcBef>
                <a:spcPct val="0"/>
              </a:spcBef>
              <a:spcAft>
                <a:spcPct val="0"/>
              </a:spcAft>
              <a:defRPr sz="1200">
                <a:solidFill>
                  <a:schemeClr val="bg1"/>
                </a:solidFill>
                <a:latin typeface="Arial" panose="020B0604020202020204" pitchFamily="34" charset="0"/>
                <a:cs typeface="Times New Roman" panose="02020603050405020304" pitchFamily="18" charset="0"/>
              </a:defRPr>
            </a:lvl9pPr>
          </a:lstStyle>
          <a:p>
            <a:fld id="{91F1464B-6BB9-470E-ABF0-B9C771F16276}" type="slidenum">
              <a:rPr lang="en-US" altLang="en-US">
                <a:solidFill>
                  <a:schemeClr val="tx1"/>
                </a:solidFill>
                <a:latin typeface="Times New Roman" panose="02020603050405020304" pitchFamily="18" charset="0"/>
              </a:rPr>
              <a:pPr/>
              <a:t>47</a:t>
            </a:fld>
            <a:endParaRPr lang="en-US" altLang="en-US">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64899375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74DEEE0E-6B94-423F-A714-AC5792A2BC37}" type="slidenum">
              <a:rPr lang="en-US" smtClean="0"/>
              <a:pPr>
                <a:defRPr/>
              </a:pPr>
              <a:t>48</a:t>
            </a:fld>
            <a:endParaRPr lang="en-US" dirty="0"/>
          </a:p>
        </p:txBody>
      </p:sp>
    </p:spTree>
    <p:extLst>
      <p:ext uri="{BB962C8B-B14F-4D97-AF65-F5344CB8AC3E}">
        <p14:creationId xmlns:p14="http://schemas.microsoft.com/office/powerpoint/2010/main" val="172732420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49</a:t>
            </a:fld>
            <a:endParaRPr lang="en-US" dirty="0"/>
          </a:p>
        </p:txBody>
      </p:sp>
    </p:spTree>
    <p:extLst>
      <p:ext uri="{BB962C8B-B14F-4D97-AF65-F5344CB8AC3E}">
        <p14:creationId xmlns:p14="http://schemas.microsoft.com/office/powerpoint/2010/main" val="247814527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50</a:t>
            </a:fld>
            <a:endParaRPr lang="en-US" dirty="0"/>
          </a:p>
        </p:txBody>
      </p:sp>
    </p:spTree>
    <p:extLst>
      <p:ext uri="{BB962C8B-B14F-4D97-AF65-F5344CB8AC3E}">
        <p14:creationId xmlns:p14="http://schemas.microsoft.com/office/powerpoint/2010/main" val="103745424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51</a:t>
            </a:fld>
            <a:endParaRPr lang="en-US" dirty="0"/>
          </a:p>
        </p:txBody>
      </p:sp>
    </p:spTree>
    <p:extLst>
      <p:ext uri="{BB962C8B-B14F-4D97-AF65-F5344CB8AC3E}">
        <p14:creationId xmlns:p14="http://schemas.microsoft.com/office/powerpoint/2010/main" val="117802868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names and state they have intrinsic buoyancy (foam).</a:t>
            </a:r>
          </a:p>
          <a:p>
            <a:r>
              <a:rPr lang="en-US" dirty="0" err="1"/>
              <a:t>lbs</a:t>
            </a:r>
            <a:r>
              <a:rPr lang="en-US" dirty="0"/>
              <a:t> now replaced by Newtons. International unit for buoyancy – don’t get into a discussion, emphasizes equivalents.</a:t>
            </a:r>
          </a:p>
          <a:p>
            <a:r>
              <a:rPr lang="en-US" dirty="0"/>
              <a:t>Use of Newtons allows same LJs to be sold in Canada, Mexico and world-wide.</a:t>
            </a:r>
          </a:p>
          <a:p>
            <a:r>
              <a:rPr lang="en-US" dirty="0"/>
              <a:t>Concentrate on 50, 70, 100 and 150; focus on middle 2.</a:t>
            </a:r>
          </a:p>
          <a:p>
            <a:r>
              <a:rPr lang="en-US" dirty="0"/>
              <a:t>Focus on the 3 names and PIW icon, Then on face-up icon.</a:t>
            </a:r>
          </a:p>
          <a:p>
            <a:r>
              <a:rPr lang="en-US" dirty="0"/>
              <a:t>Inflatables are special, no intrinsic buoyancy so not in intrinsic list and dealt with separately.</a:t>
            </a:r>
          </a:p>
          <a:p>
            <a:endParaRPr lang="en-US" dirty="0"/>
          </a:p>
        </p:txBody>
      </p:sp>
      <p:sp>
        <p:nvSpPr>
          <p:cNvPr id="4" name="Slide Number Placeholder 3"/>
          <p:cNvSpPr>
            <a:spLocks noGrp="1"/>
          </p:cNvSpPr>
          <p:nvPr>
            <p:ph type="sldNum" sz="quarter" idx="5"/>
          </p:nvPr>
        </p:nvSpPr>
        <p:spPr/>
        <p:txBody>
          <a:bodyPr/>
          <a:lstStyle/>
          <a:p>
            <a:pPr>
              <a:defRPr/>
            </a:pPr>
            <a:fld id="{74DEEE0E-6B94-423F-A714-AC5792A2BC37}" type="slidenum">
              <a:rPr lang="en-US" smtClean="0"/>
              <a:pPr>
                <a:defRPr/>
              </a:pPr>
              <a:t>52</a:t>
            </a:fld>
            <a:endParaRPr lang="en-US" dirty="0"/>
          </a:p>
        </p:txBody>
      </p:sp>
    </p:spTree>
    <p:extLst>
      <p:ext uri="{BB962C8B-B14F-4D97-AF65-F5344CB8AC3E}">
        <p14:creationId xmlns:p14="http://schemas.microsoft.com/office/powerpoint/2010/main" val="232179460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Information on old system not easy to see</a:t>
            </a:r>
          </a:p>
          <a:p>
            <a:r>
              <a:rPr lang="en-US" dirty="0"/>
              <a:t>Same information in new icons.</a:t>
            </a:r>
          </a:p>
          <a:p>
            <a:r>
              <a:rPr lang="en-US" dirty="0"/>
              <a:t>Explain “Not approved for” ions. First, International icon for “warning”. Last one white water sports.</a:t>
            </a:r>
          </a:p>
        </p:txBody>
      </p:sp>
      <p:sp>
        <p:nvSpPr>
          <p:cNvPr id="4" name="Slide Number Placeholder 3"/>
          <p:cNvSpPr>
            <a:spLocks noGrp="1"/>
          </p:cNvSpPr>
          <p:nvPr>
            <p:ph type="sldNum" sz="quarter" idx="5"/>
          </p:nvPr>
        </p:nvSpPr>
        <p:spPr/>
        <p:txBody>
          <a:bodyPr/>
          <a:lstStyle/>
          <a:p>
            <a:pPr>
              <a:defRPr/>
            </a:pPr>
            <a:fld id="{74DEEE0E-6B94-423F-A714-AC5792A2BC37}" type="slidenum">
              <a:rPr lang="en-US" smtClean="0"/>
              <a:pPr>
                <a:defRPr/>
              </a:pPr>
              <a:t>53</a:t>
            </a:fld>
            <a:endParaRPr lang="en-US" dirty="0"/>
          </a:p>
        </p:txBody>
      </p:sp>
    </p:spTree>
    <p:extLst>
      <p:ext uri="{BB962C8B-B14F-4D97-AF65-F5344CB8AC3E}">
        <p14:creationId xmlns:p14="http://schemas.microsoft.com/office/powerpoint/2010/main" val="402226433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dirty="0"/>
              <a:t>Both systems given but new is emphasized.</a:t>
            </a:r>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54</a:t>
            </a:fld>
            <a:endParaRPr lang="en-US" dirty="0"/>
          </a:p>
        </p:txBody>
      </p:sp>
    </p:spTree>
    <p:extLst>
      <p:ext uri="{BB962C8B-B14F-4D97-AF65-F5344CB8AC3E}">
        <p14:creationId xmlns:p14="http://schemas.microsoft.com/office/powerpoint/2010/main" val="34411058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55</a:t>
            </a:fld>
            <a:endParaRPr lang="en-US" dirty="0"/>
          </a:p>
        </p:txBody>
      </p:sp>
    </p:spTree>
    <p:extLst>
      <p:ext uri="{BB962C8B-B14F-4D97-AF65-F5344CB8AC3E}">
        <p14:creationId xmlns:p14="http://schemas.microsoft.com/office/powerpoint/2010/main" val="60059228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0" kern="0" dirty="0"/>
              <a:t>Greater</a:t>
            </a:r>
            <a:r>
              <a:rPr lang="en-US" altLang="en-US" sz="1200" b="0" kern="0" dirty="0">
                <a:solidFill>
                  <a:srgbClr val="FF3300"/>
                </a:solidFill>
              </a:rPr>
              <a:t> </a:t>
            </a:r>
            <a:r>
              <a:rPr lang="en-US" altLang="en-US" sz="1200" b="0" kern="0" dirty="0"/>
              <a:t>freedom of movement.  </a:t>
            </a:r>
          </a:p>
          <a:p>
            <a:r>
              <a:rPr lang="en-US" dirty="0"/>
              <a:t>Not for heavy weather.</a:t>
            </a:r>
          </a:p>
          <a:p>
            <a:r>
              <a:rPr lang="en-US" dirty="0"/>
              <a:t>Greater freedom of arm movement</a:t>
            </a:r>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56</a:t>
            </a:fld>
            <a:endParaRPr lang="en-US" dirty="0"/>
          </a:p>
        </p:txBody>
      </p:sp>
    </p:spTree>
    <p:extLst>
      <p:ext uri="{BB962C8B-B14F-4D97-AF65-F5344CB8AC3E}">
        <p14:creationId xmlns:p14="http://schemas.microsoft.com/office/powerpoint/2010/main" val="128161720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57</a:t>
            </a:fld>
            <a:endParaRPr lang="en-US" dirty="0"/>
          </a:p>
        </p:txBody>
      </p:sp>
    </p:spTree>
    <p:extLst>
      <p:ext uri="{BB962C8B-B14F-4D97-AF65-F5344CB8AC3E}">
        <p14:creationId xmlns:p14="http://schemas.microsoft.com/office/powerpoint/2010/main" val="214988347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58</a:t>
            </a:fld>
            <a:endParaRPr lang="en-US" dirty="0"/>
          </a:p>
        </p:txBody>
      </p:sp>
    </p:spTree>
    <p:extLst>
      <p:ext uri="{BB962C8B-B14F-4D97-AF65-F5344CB8AC3E}">
        <p14:creationId xmlns:p14="http://schemas.microsoft.com/office/powerpoint/2010/main" val="172009838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59</a:t>
            </a:fld>
            <a:endParaRPr lang="en-US" dirty="0"/>
          </a:p>
        </p:txBody>
      </p:sp>
    </p:spTree>
    <p:extLst>
      <p:ext uri="{BB962C8B-B14F-4D97-AF65-F5344CB8AC3E}">
        <p14:creationId xmlns:p14="http://schemas.microsoft.com/office/powerpoint/2010/main" val="297863950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dirty="0"/>
              <a:t>More</a:t>
            </a:r>
            <a:r>
              <a:rPr lang="en-US" baseline="0" dirty="0"/>
              <a:t> information on Life Jacket will be cover in Chapter 10 “Sailing Safety” (Chapter 8 “Boating Skills and Seamanship”)</a:t>
            </a:r>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61</a:t>
            </a:fld>
            <a:endParaRPr lang="en-US" dirty="0"/>
          </a:p>
        </p:txBody>
      </p:sp>
    </p:spTree>
    <p:extLst>
      <p:ext uri="{BB962C8B-B14F-4D97-AF65-F5344CB8AC3E}">
        <p14:creationId xmlns:p14="http://schemas.microsoft.com/office/powerpoint/2010/main" val="396227765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62</a:t>
            </a:fld>
            <a:endParaRPr lang="en-US" dirty="0"/>
          </a:p>
        </p:txBody>
      </p:sp>
    </p:spTree>
    <p:extLst>
      <p:ext uri="{BB962C8B-B14F-4D97-AF65-F5344CB8AC3E}">
        <p14:creationId xmlns:p14="http://schemas.microsoft.com/office/powerpoint/2010/main" val="326167964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63</a:t>
            </a:fld>
            <a:endParaRPr lang="en-US" dirty="0"/>
          </a:p>
        </p:txBody>
      </p:sp>
    </p:spTree>
    <p:extLst>
      <p:ext uri="{BB962C8B-B14F-4D97-AF65-F5344CB8AC3E}">
        <p14:creationId xmlns:p14="http://schemas.microsoft.com/office/powerpoint/2010/main" val="355779759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dirty="0"/>
              <a:t>Will</a:t>
            </a:r>
            <a:r>
              <a:rPr lang="en-US" baseline="0" dirty="0"/>
              <a:t> be covered more in Chapter 6 </a:t>
            </a:r>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64</a:t>
            </a:fld>
            <a:endParaRPr lang="en-US" dirty="0"/>
          </a:p>
        </p:txBody>
      </p:sp>
    </p:spTree>
    <p:extLst>
      <p:ext uri="{BB962C8B-B14F-4D97-AF65-F5344CB8AC3E}">
        <p14:creationId xmlns:p14="http://schemas.microsoft.com/office/powerpoint/2010/main" val="297757532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65</a:t>
            </a:fld>
            <a:endParaRPr lang="en-US" dirty="0"/>
          </a:p>
        </p:txBody>
      </p:sp>
    </p:spTree>
    <p:extLst>
      <p:ext uri="{BB962C8B-B14F-4D97-AF65-F5344CB8AC3E}">
        <p14:creationId xmlns:p14="http://schemas.microsoft.com/office/powerpoint/2010/main" val="273301676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66</a:t>
            </a:fld>
            <a:endParaRPr lang="en-US" dirty="0"/>
          </a:p>
        </p:txBody>
      </p:sp>
    </p:spTree>
    <p:extLst>
      <p:ext uri="{BB962C8B-B14F-4D97-AF65-F5344CB8AC3E}">
        <p14:creationId xmlns:p14="http://schemas.microsoft.com/office/powerpoint/2010/main" val="374430667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67</a:t>
            </a:fld>
            <a:endParaRPr lang="en-US" dirty="0"/>
          </a:p>
        </p:txBody>
      </p:sp>
    </p:spTree>
    <p:extLst>
      <p:ext uri="{BB962C8B-B14F-4D97-AF65-F5344CB8AC3E}">
        <p14:creationId xmlns:p14="http://schemas.microsoft.com/office/powerpoint/2010/main" val="147716631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68</a:t>
            </a:fld>
            <a:endParaRPr lang="en-US" dirty="0"/>
          </a:p>
        </p:txBody>
      </p:sp>
    </p:spTree>
    <p:extLst>
      <p:ext uri="{BB962C8B-B14F-4D97-AF65-F5344CB8AC3E}">
        <p14:creationId xmlns:p14="http://schemas.microsoft.com/office/powerpoint/2010/main" val="2132403486"/>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altLang="en-US" b="1" dirty="0">
                <a:latin typeface="Arial" panose="020B0604020202020204" pitchFamily="34" charset="0"/>
              </a:rPr>
              <a:t>ME Accident Reports.</a:t>
            </a:r>
          </a:p>
          <a:p>
            <a:r>
              <a:rPr lang="en-US" altLang="en-US" dirty="0">
                <a:latin typeface="Arial" panose="020B0604020202020204" pitchFamily="34" charset="0"/>
              </a:rPr>
              <a:t>The operator of any vessel involved in a collision, accident, or other casualty has a </a:t>
            </a:r>
            <a:r>
              <a:rPr lang="en-US" altLang="en-US" b="1" dirty="0">
                <a:latin typeface="Arial" panose="020B0604020202020204" pitchFamily="34" charset="0"/>
              </a:rPr>
              <a:t>duty to render aid to others that were involved or affected by the collision or accident if they can do so without serious damage to his or her own vessel, crew or passengers</a:t>
            </a:r>
            <a:r>
              <a:rPr lang="en-US" altLang="en-US" dirty="0">
                <a:latin typeface="Arial" panose="020B0604020202020204" pitchFamily="34" charset="0"/>
              </a:rPr>
              <a:t>. </a:t>
            </a:r>
            <a:r>
              <a:rPr lang="en-US" altLang="en-US" b="1" dirty="0">
                <a:latin typeface="Arial" panose="020B0604020202020204" pitchFamily="34" charset="0"/>
              </a:rPr>
              <a:t>The aid rendered should be that which may be practicable and necessary in order to save them from or minimize any danger caused by the incident.</a:t>
            </a:r>
          </a:p>
          <a:p>
            <a:r>
              <a:rPr lang="en-US" altLang="en-US" dirty="0">
                <a:latin typeface="Arial" panose="020B0604020202020204" pitchFamily="34" charset="0"/>
              </a:rPr>
              <a:t>The operator of any vessel involved must </a:t>
            </a:r>
            <a:r>
              <a:rPr lang="en-US" altLang="en-US" b="1" dirty="0">
                <a:latin typeface="Arial" panose="020B0604020202020204" pitchFamily="34" charset="0"/>
              </a:rPr>
              <a:t>provide his or her name, address, and vessel registration</a:t>
            </a:r>
            <a:r>
              <a:rPr lang="en-US" altLang="en-US" dirty="0">
                <a:latin typeface="Arial" panose="020B0604020202020204" pitchFamily="34" charset="0"/>
              </a:rPr>
              <a:t> to any person who was injured during the incident and to the owner of any property damaged by the incident.</a:t>
            </a:r>
          </a:p>
          <a:p>
            <a:endParaRPr lang="en-US" altLang="en-US" dirty="0">
              <a:latin typeface="Arial" panose="020B0604020202020204" pitchFamily="34" charset="0"/>
            </a:endParaRPr>
          </a:p>
          <a:p>
            <a:r>
              <a:rPr lang="en-US" altLang="en-US" dirty="0">
                <a:latin typeface="Arial" panose="020B0604020202020204" pitchFamily="34" charset="0"/>
              </a:rPr>
              <a:t>The operator of any vessel involved in a collision, accident, or other casualty which results in </a:t>
            </a:r>
            <a:r>
              <a:rPr lang="en-US" altLang="en-US" b="1" dirty="0">
                <a:latin typeface="Arial" panose="020B0604020202020204" pitchFamily="34" charset="0"/>
              </a:rPr>
              <a:t>death or personal injury that requires medical treatment beyond first aid, or damage to property in excess of five hundred dollars ($2,000) must file a full description of the incident</a:t>
            </a:r>
            <a:r>
              <a:rPr lang="en-US" altLang="en-US" dirty="0">
                <a:latin typeface="Arial" panose="020B0604020202020204" pitchFamily="34" charset="0"/>
              </a:rPr>
              <a:t> with the Maine Wildlife Resources Authority on Maine Boating Accident Report Form.</a:t>
            </a:r>
          </a:p>
          <a:p>
            <a:r>
              <a:rPr lang="en-US" altLang="en-US" b="1" dirty="0">
                <a:latin typeface="Arial" panose="020B0604020202020204" pitchFamily="34" charset="0"/>
              </a:rPr>
              <a:t>An accident report in a case involving a loss of life must be submitted to the ME Environmental</a:t>
            </a:r>
            <a:r>
              <a:rPr lang="en-US" altLang="en-US" b="1" baseline="0" dirty="0">
                <a:latin typeface="Arial" panose="020B0604020202020204" pitchFamily="34" charset="0"/>
              </a:rPr>
              <a:t> Police</a:t>
            </a:r>
            <a:r>
              <a:rPr lang="en-US" altLang="en-US" b="1" dirty="0">
                <a:latin typeface="Arial" panose="020B0604020202020204" pitchFamily="34" charset="0"/>
              </a:rPr>
              <a:t> within forty-eight (48) hours of the incident.</a:t>
            </a:r>
          </a:p>
          <a:p>
            <a:r>
              <a:rPr lang="en-US" altLang="en-US" b="1" dirty="0">
                <a:latin typeface="Arial" panose="020B0604020202020204" pitchFamily="34" charset="0"/>
              </a:rPr>
              <a:t>An accident report in a case involving a reportable injury or property damage as described above must be submitted to the Department within five (5) days of the incident.</a:t>
            </a:r>
          </a:p>
          <a:p>
            <a:r>
              <a:rPr lang="en-US" altLang="en-US" dirty="0">
                <a:latin typeface="Arial" panose="020B0604020202020204" pitchFamily="34" charset="0"/>
              </a:rPr>
              <a:t>An accident report must be submitted in person or by mail to the </a:t>
            </a:r>
            <a:r>
              <a:rPr lang="en-US" altLang="en-US" b="1" dirty="0">
                <a:latin typeface="Arial" panose="020B0604020202020204" pitchFamily="34" charset="0"/>
              </a:rPr>
              <a:t>ME Environmental</a:t>
            </a:r>
            <a:r>
              <a:rPr lang="en-US" altLang="en-US" b="1" baseline="0" dirty="0">
                <a:latin typeface="Arial" panose="020B0604020202020204" pitchFamily="34" charset="0"/>
              </a:rPr>
              <a:t> Police</a:t>
            </a:r>
            <a:r>
              <a:rPr lang="en-US" altLang="en-US" b="1" dirty="0">
                <a:latin typeface="Arial" panose="020B0604020202020204" pitchFamily="34" charset="0"/>
              </a:rPr>
              <a:t> </a:t>
            </a:r>
            <a:r>
              <a:rPr lang="en-US" altLang="en-US" dirty="0">
                <a:latin typeface="Arial" panose="020B0604020202020204" pitchFamily="34" charset="0"/>
              </a:rPr>
              <a:t> Box 1325 Augusta ME.</a:t>
            </a:r>
          </a:p>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69</a:t>
            </a:fld>
            <a:endParaRPr lang="en-US" dirty="0"/>
          </a:p>
        </p:txBody>
      </p:sp>
    </p:spTree>
    <p:extLst>
      <p:ext uri="{BB962C8B-B14F-4D97-AF65-F5344CB8AC3E}">
        <p14:creationId xmlns:p14="http://schemas.microsoft.com/office/powerpoint/2010/main" val="66288095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r>
              <a:rPr lang="en-US" altLang="en-US" b="1" dirty="0">
                <a:latin typeface="Arial" panose="020B0604020202020204" pitchFamily="34" charset="0"/>
              </a:rPr>
              <a:t>MARINE SANITATION DEVICES</a:t>
            </a:r>
            <a:endParaRPr lang="en-US" altLang="en-US" dirty="0">
              <a:latin typeface="Arial" panose="020B0604020202020204" pitchFamily="34" charset="0"/>
            </a:endParaRPr>
          </a:p>
          <a:p>
            <a:r>
              <a:rPr lang="en-US" altLang="en-US" dirty="0">
                <a:latin typeface="Arial" panose="020B0604020202020204" pitchFamily="34" charset="0"/>
              </a:rPr>
              <a:t>Motorboats with marine toilets are not allowed on public waters unless the toilet is equipped with a Type I, II or III marine sanitation device (MSD.) Type I and II MSDs chemically treat sewage. Type III MSDs are holding tanks for raw sewage.</a:t>
            </a:r>
          </a:p>
          <a:p>
            <a:r>
              <a:rPr lang="en-US" altLang="en-US" b="1" dirty="0">
                <a:latin typeface="Arial" panose="020B0604020202020204" pitchFamily="34" charset="0"/>
              </a:rPr>
              <a:t>Raw sewage shall not be discharged in any public waters</a:t>
            </a:r>
            <a:r>
              <a:rPr lang="en-US" altLang="en-US" dirty="0">
                <a:latin typeface="Arial" panose="020B0604020202020204" pitchFamily="34" charset="0"/>
              </a:rPr>
              <a:t>. Type I and II MSDs must be sealed or locked while the vessel is on “no discharge” waters.</a:t>
            </a:r>
          </a:p>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71</a:t>
            </a:fld>
            <a:endParaRPr lang="en-US" dirty="0"/>
          </a:p>
        </p:txBody>
      </p:sp>
    </p:spTree>
    <p:extLst>
      <p:ext uri="{BB962C8B-B14F-4D97-AF65-F5344CB8AC3E}">
        <p14:creationId xmlns:p14="http://schemas.microsoft.com/office/powerpoint/2010/main" val="322614780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dirty="0">
                <a:latin typeface="Arial" panose="020B0604020202020204" pitchFamily="34" charset="0"/>
              </a:rPr>
              <a:t>No trash, garbage or waste overboard in waters of USA.  This or similarly worded decal is to be applied to boats 26 feet and longer as reminder to not pollute.  Applies to all boaters.</a:t>
            </a:r>
          </a:p>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72</a:t>
            </a:fld>
            <a:endParaRPr lang="en-US" dirty="0"/>
          </a:p>
        </p:txBody>
      </p:sp>
    </p:spTree>
    <p:extLst>
      <p:ext uri="{BB962C8B-B14F-4D97-AF65-F5344CB8AC3E}">
        <p14:creationId xmlns:p14="http://schemas.microsoft.com/office/powerpoint/2010/main" val="1366790988"/>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pPr marL="228600" indent="-228600"/>
            <a:r>
              <a:rPr lang="en-US" altLang="en-US" dirty="0">
                <a:latin typeface="Arial" panose="020B0604020202020204" pitchFamily="34" charset="0"/>
              </a:rPr>
              <a:t>The discharge of oil and hazardous substances is strictly prohibited by the regulations issued under the Federal Water Pollution Control Act. This act requires all boats with propulsion machinery to have a capacity to retain oil mixtures onboard. </a:t>
            </a:r>
          </a:p>
          <a:p>
            <a:pPr marL="228600" indent="-228600"/>
            <a:endParaRPr lang="en-US" altLang="en-US" dirty="0">
              <a:latin typeface="Arial" panose="020B0604020202020204" pitchFamily="34" charset="0"/>
            </a:endParaRPr>
          </a:p>
          <a:p>
            <a:pPr marL="228600" indent="-228600">
              <a:buFontTx/>
              <a:buAutoNum type="arabicPeriod"/>
            </a:pPr>
            <a:r>
              <a:rPr lang="en-US" altLang="en-US" dirty="0">
                <a:latin typeface="Arial" panose="020B0604020202020204" pitchFamily="34" charset="0"/>
              </a:rPr>
              <a:t>You are not allowed to discharge oil or hazardous substances.</a:t>
            </a:r>
          </a:p>
          <a:p>
            <a:pPr marL="228600" indent="-228600">
              <a:buFontTx/>
              <a:buAutoNum type="arabicPeriod"/>
            </a:pPr>
            <a:r>
              <a:rPr lang="en-US" altLang="en-US" dirty="0">
                <a:latin typeface="Arial" panose="020B0604020202020204" pitchFamily="34" charset="0"/>
              </a:rPr>
              <a:t>You are not allowed to sump oil into the bilge of the boat without means for proper disposal.</a:t>
            </a:r>
          </a:p>
          <a:p>
            <a:pPr marL="228600" indent="-228600">
              <a:buFontTx/>
              <a:buAutoNum type="arabicPeriod"/>
            </a:pPr>
            <a:r>
              <a:rPr lang="en-US" altLang="en-US" dirty="0">
                <a:latin typeface="Arial" panose="020B0604020202020204" pitchFamily="34" charset="0"/>
              </a:rPr>
              <a:t>You must discharge oil wastes to a reception facility.</a:t>
            </a:r>
          </a:p>
          <a:p>
            <a:pPr marL="228600" indent="-228600">
              <a:buFontTx/>
              <a:buAutoNum type="arabicPeriod"/>
            </a:pPr>
            <a:r>
              <a:rPr lang="en-US" altLang="en-US" dirty="0">
                <a:latin typeface="Arial" panose="020B0604020202020204" pitchFamily="34" charset="0"/>
              </a:rPr>
              <a:t>On recreational boats a bailer or bucket is adequate.</a:t>
            </a:r>
          </a:p>
          <a:p>
            <a:pPr marL="228600" indent="-228600">
              <a:buFontTx/>
              <a:buAutoNum type="arabicPeriod"/>
            </a:pPr>
            <a:r>
              <a:rPr lang="en-US" altLang="en-US" dirty="0">
                <a:latin typeface="Arial" panose="020B0604020202020204" pitchFamily="34" charset="0"/>
              </a:rPr>
              <a:t>You must immediately notify the U.S. Coast Guard if your boat discharges oil or hazardous substances in the water. Call toll free 1-800-424-8802. Report the discharge’s location, color, source, substances, size and time observed.</a:t>
            </a:r>
          </a:p>
          <a:p>
            <a:pPr marL="228600" indent="-228600">
              <a:buFontTx/>
              <a:buAutoNum type="arabicPeriod"/>
            </a:pPr>
            <a:r>
              <a:rPr lang="en-US" altLang="en-US" dirty="0">
                <a:latin typeface="Arial" panose="020B0604020202020204" pitchFamily="34" charset="0"/>
              </a:rPr>
              <a:t>If your boat is 26’ or longer you must display a 5” x 8” placard made of durable material fixed in a conspicuous place in the machinery spaces, or at the bilge pump control station stating the following:</a:t>
            </a:r>
          </a:p>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73</a:t>
            </a:fld>
            <a:endParaRPr lang="en-US" dirty="0"/>
          </a:p>
        </p:txBody>
      </p:sp>
    </p:spTree>
    <p:extLst>
      <p:ext uri="{BB962C8B-B14F-4D97-AF65-F5344CB8AC3E}">
        <p14:creationId xmlns:p14="http://schemas.microsoft.com/office/powerpoint/2010/main" val="4204827457"/>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74</a:t>
            </a:fld>
            <a:endParaRPr lang="en-US" dirty="0"/>
          </a:p>
        </p:txBody>
      </p:sp>
    </p:spTree>
    <p:extLst>
      <p:ext uri="{BB962C8B-B14F-4D97-AF65-F5344CB8AC3E}">
        <p14:creationId xmlns:p14="http://schemas.microsoft.com/office/powerpoint/2010/main" val="419743286"/>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75</a:t>
            </a:fld>
            <a:endParaRPr lang="en-US" dirty="0"/>
          </a:p>
        </p:txBody>
      </p:sp>
    </p:spTree>
    <p:extLst>
      <p:ext uri="{BB962C8B-B14F-4D97-AF65-F5344CB8AC3E}">
        <p14:creationId xmlns:p14="http://schemas.microsoft.com/office/powerpoint/2010/main" val="3635741254"/>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76</a:t>
            </a:fld>
            <a:endParaRPr lang="en-US" dirty="0"/>
          </a:p>
        </p:txBody>
      </p:sp>
    </p:spTree>
    <p:extLst>
      <p:ext uri="{BB962C8B-B14F-4D97-AF65-F5344CB8AC3E}">
        <p14:creationId xmlns:p14="http://schemas.microsoft.com/office/powerpoint/2010/main" val="140887351"/>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0" y="703263"/>
            <a:ext cx="4692650" cy="35210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4DEEE0E-6B94-423F-A714-AC5792A2BC37}" type="slidenum">
              <a:rPr lang="en-US" smtClean="0"/>
              <a:pPr>
                <a:defRPr/>
              </a:pPr>
              <a:t>77</a:t>
            </a:fld>
            <a:endParaRPr lang="en-US" dirty="0"/>
          </a:p>
        </p:txBody>
      </p:sp>
    </p:spTree>
    <p:extLst>
      <p:ext uri="{BB962C8B-B14F-4D97-AF65-F5344CB8AC3E}">
        <p14:creationId xmlns:p14="http://schemas.microsoft.com/office/powerpoint/2010/main" val="252558422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jpe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type="title" preserve="1">
  <p:cSld name="Title Slide">
    <p:spTree>
      <p:nvGrpSpPr>
        <p:cNvPr id="1" name=""/>
        <p:cNvGrpSpPr/>
        <p:nvPr/>
      </p:nvGrpSpPr>
      <p:grpSpPr>
        <a:xfrm>
          <a:off x="0" y="0"/>
          <a:ext cx="0" cy="0"/>
          <a:chOff x="0" y="0"/>
          <a:chExt cx="0" cy="0"/>
        </a:xfrm>
      </p:grpSpPr>
      <p:pic>
        <p:nvPicPr>
          <p:cNvPr id="4" name="Picture 2" descr="backgroun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52600"/>
            <a:ext cx="9144000" cy="510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0" y="0"/>
            <a:ext cx="9144000" cy="1828800"/>
          </a:xfrm>
          <a:prstGeom prst="rect">
            <a:avLst/>
          </a:prstGeom>
          <a:solidFill>
            <a:srgbClr val="D7ECFD"/>
          </a:solidFill>
          <a:ln>
            <a:noFill/>
          </a:ln>
        </p:spPr>
        <p:txBody>
          <a:bodyPr wrap="none" anchor="ctr"/>
          <a:lstStyle>
            <a:lvl1pPr eaLnBrk="0" hangingPunct="0">
              <a:defRPr sz="1200">
                <a:solidFill>
                  <a:schemeClr val="bg1"/>
                </a:solidFill>
                <a:latin typeface="Arial" charset="0"/>
                <a:cs typeface="Times New Roman" charset="0"/>
              </a:defRPr>
            </a:lvl1pPr>
            <a:lvl2pPr marL="742950" indent="-285750" eaLnBrk="0" hangingPunct="0">
              <a:defRPr sz="1200">
                <a:solidFill>
                  <a:schemeClr val="bg1"/>
                </a:solidFill>
                <a:latin typeface="Arial" charset="0"/>
                <a:cs typeface="Times New Roman" charset="0"/>
              </a:defRPr>
            </a:lvl2pPr>
            <a:lvl3pPr marL="1143000" indent="-228600" eaLnBrk="0" hangingPunct="0">
              <a:defRPr sz="1200">
                <a:solidFill>
                  <a:schemeClr val="bg1"/>
                </a:solidFill>
                <a:latin typeface="Arial" charset="0"/>
                <a:cs typeface="Times New Roman" charset="0"/>
              </a:defRPr>
            </a:lvl3pPr>
            <a:lvl4pPr marL="1600200" indent="-228600" eaLnBrk="0" hangingPunct="0">
              <a:defRPr sz="1200">
                <a:solidFill>
                  <a:schemeClr val="bg1"/>
                </a:solidFill>
                <a:latin typeface="Arial" charset="0"/>
                <a:cs typeface="Times New Roman" charset="0"/>
              </a:defRPr>
            </a:lvl4pPr>
            <a:lvl5pPr marL="2057400" indent="-228600" eaLnBrk="0" hangingPunct="0">
              <a:defRPr sz="1200">
                <a:solidFill>
                  <a:schemeClr val="bg1"/>
                </a:solidFill>
                <a:latin typeface="Arial" charset="0"/>
                <a:cs typeface="Times New Roman" charset="0"/>
              </a:defRPr>
            </a:lvl5pPr>
            <a:lvl6pPr marL="2514600" indent="-228600" eaLnBrk="0" fontAlgn="base" hangingPunct="0">
              <a:spcBef>
                <a:spcPct val="0"/>
              </a:spcBef>
              <a:spcAft>
                <a:spcPct val="0"/>
              </a:spcAft>
              <a:defRPr sz="1200">
                <a:solidFill>
                  <a:schemeClr val="bg1"/>
                </a:solidFill>
                <a:latin typeface="Arial" charset="0"/>
                <a:cs typeface="Times New Roman" charset="0"/>
              </a:defRPr>
            </a:lvl6pPr>
            <a:lvl7pPr marL="2971800" indent="-228600" eaLnBrk="0" fontAlgn="base" hangingPunct="0">
              <a:spcBef>
                <a:spcPct val="0"/>
              </a:spcBef>
              <a:spcAft>
                <a:spcPct val="0"/>
              </a:spcAft>
              <a:defRPr sz="1200">
                <a:solidFill>
                  <a:schemeClr val="bg1"/>
                </a:solidFill>
                <a:latin typeface="Arial" charset="0"/>
                <a:cs typeface="Times New Roman" charset="0"/>
              </a:defRPr>
            </a:lvl7pPr>
            <a:lvl8pPr marL="3429000" indent="-228600" eaLnBrk="0" fontAlgn="base" hangingPunct="0">
              <a:spcBef>
                <a:spcPct val="0"/>
              </a:spcBef>
              <a:spcAft>
                <a:spcPct val="0"/>
              </a:spcAft>
              <a:defRPr sz="1200">
                <a:solidFill>
                  <a:schemeClr val="bg1"/>
                </a:solidFill>
                <a:latin typeface="Arial" charset="0"/>
                <a:cs typeface="Times New Roman" charset="0"/>
              </a:defRPr>
            </a:lvl8pPr>
            <a:lvl9pPr marL="3886200" indent="-228600" eaLnBrk="0" fontAlgn="base" hangingPunct="0">
              <a:spcBef>
                <a:spcPct val="0"/>
              </a:spcBef>
              <a:spcAft>
                <a:spcPct val="0"/>
              </a:spcAft>
              <a:defRPr sz="1200">
                <a:solidFill>
                  <a:schemeClr val="bg1"/>
                </a:solidFill>
                <a:latin typeface="Arial" charset="0"/>
                <a:cs typeface="Times New Roman" charset="0"/>
              </a:defRPr>
            </a:lvl9pPr>
          </a:lstStyle>
          <a:p>
            <a:pPr eaLnBrk="1" hangingPunct="1">
              <a:defRPr/>
            </a:pPr>
            <a:endParaRPr lang="en-US" altLang="en-US"/>
          </a:p>
        </p:txBody>
      </p:sp>
      <p:pic>
        <p:nvPicPr>
          <p:cNvPr id="6" name="Picture 9" descr="sq plain blu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 y="0"/>
            <a:ext cx="200025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10"/>
          <p:cNvSpPr>
            <a:spLocks noChangeArrowheads="1"/>
          </p:cNvSpPr>
          <p:nvPr/>
        </p:nvSpPr>
        <p:spPr bwMode="auto">
          <a:xfrm>
            <a:off x="0" y="1447800"/>
            <a:ext cx="9144000" cy="381000"/>
          </a:xfrm>
          <a:prstGeom prst="rect">
            <a:avLst/>
          </a:prstGeom>
          <a:solidFill>
            <a:schemeClr val="hlink"/>
          </a:solidFill>
          <a:ln>
            <a:noFill/>
          </a:ln>
        </p:spPr>
        <p:txBody>
          <a:bodyPr wrap="none" anchor="ctr"/>
          <a:lstStyle>
            <a:lvl1pPr eaLnBrk="0" hangingPunct="0">
              <a:defRPr sz="1200">
                <a:solidFill>
                  <a:schemeClr val="bg1"/>
                </a:solidFill>
                <a:latin typeface="Arial" charset="0"/>
                <a:cs typeface="Times New Roman" charset="0"/>
              </a:defRPr>
            </a:lvl1pPr>
            <a:lvl2pPr marL="742950" indent="-285750" eaLnBrk="0" hangingPunct="0">
              <a:defRPr sz="1200">
                <a:solidFill>
                  <a:schemeClr val="bg1"/>
                </a:solidFill>
                <a:latin typeface="Arial" charset="0"/>
                <a:cs typeface="Times New Roman" charset="0"/>
              </a:defRPr>
            </a:lvl2pPr>
            <a:lvl3pPr marL="1143000" indent="-228600" eaLnBrk="0" hangingPunct="0">
              <a:defRPr sz="1200">
                <a:solidFill>
                  <a:schemeClr val="bg1"/>
                </a:solidFill>
                <a:latin typeface="Arial" charset="0"/>
                <a:cs typeface="Times New Roman" charset="0"/>
              </a:defRPr>
            </a:lvl3pPr>
            <a:lvl4pPr marL="1600200" indent="-228600" eaLnBrk="0" hangingPunct="0">
              <a:defRPr sz="1200">
                <a:solidFill>
                  <a:schemeClr val="bg1"/>
                </a:solidFill>
                <a:latin typeface="Arial" charset="0"/>
                <a:cs typeface="Times New Roman" charset="0"/>
              </a:defRPr>
            </a:lvl4pPr>
            <a:lvl5pPr marL="2057400" indent="-228600" eaLnBrk="0" hangingPunct="0">
              <a:defRPr sz="1200">
                <a:solidFill>
                  <a:schemeClr val="bg1"/>
                </a:solidFill>
                <a:latin typeface="Arial" charset="0"/>
                <a:cs typeface="Times New Roman" charset="0"/>
              </a:defRPr>
            </a:lvl5pPr>
            <a:lvl6pPr marL="2514600" indent="-228600" eaLnBrk="0" fontAlgn="base" hangingPunct="0">
              <a:spcBef>
                <a:spcPct val="0"/>
              </a:spcBef>
              <a:spcAft>
                <a:spcPct val="0"/>
              </a:spcAft>
              <a:defRPr sz="1200">
                <a:solidFill>
                  <a:schemeClr val="bg1"/>
                </a:solidFill>
                <a:latin typeface="Arial" charset="0"/>
                <a:cs typeface="Times New Roman" charset="0"/>
              </a:defRPr>
            </a:lvl6pPr>
            <a:lvl7pPr marL="2971800" indent="-228600" eaLnBrk="0" fontAlgn="base" hangingPunct="0">
              <a:spcBef>
                <a:spcPct val="0"/>
              </a:spcBef>
              <a:spcAft>
                <a:spcPct val="0"/>
              </a:spcAft>
              <a:defRPr sz="1200">
                <a:solidFill>
                  <a:schemeClr val="bg1"/>
                </a:solidFill>
                <a:latin typeface="Arial" charset="0"/>
                <a:cs typeface="Times New Roman" charset="0"/>
              </a:defRPr>
            </a:lvl7pPr>
            <a:lvl8pPr marL="3429000" indent="-228600" eaLnBrk="0" fontAlgn="base" hangingPunct="0">
              <a:spcBef>
                <a:spcPct val="0"/>
              </a:spcBef>
              <a:spcAft>
                <a:spcPct val="0"/>
              </a:spcAft>
              <a:defRPr sz="1200">
                <a:solidFill>
                  <a:schemeClr val="bg1"/>
                </a:solidFill>
                <a:latin typeface="Arial" charset="0"/>
                <a:cs typeface="Times New Roman" charset="0"/>
              </a:defRPr>
            </a:lvl8pPr>
            <a:lvl9pPr marL="3886200" indent="-228600" eaLnBrk="0" fontAlgn="base" hangingPunct="0">
              <a:spcBef>
                <a:spcPct val="0"/>
              </a:spcBef>
              <a:spcAft>
                <a:spcPct val="0"/>
              </a:spcAft>
              <a:defRPr sz="1200">
                <a:solidFill>
                  <a:schemeClr val="bg1"/>
                </a:solidFill>
                <a:latin typeface="Arial" charset="0"/>
                <a:cs typeface="Times New Roman" charset="0"/>
              </a:defRPr>
            </a:lvl9pPr>
          </a:lstStyle>
          <a:p>
            <a:pPr algn="ctr" eaLnBrk="1" hangingPunct="1">
              <a:defRPr/>
            </a:pPr>
            <a:r>
              <a:rPr lang="en-US" altLang="en-US" sz="1400" dirty="0"/>
              <a:t>Boating Skills And Seamanship Chapter 2 / Sailing Skills and Seamanship Chapter 5</a:t>
            </a:r>
          </a:p>
        </p:txBody>
      </p:sp>
      <p:pic>
        <p:nvPicPr>
          <p:cNvPr id="8" name="Picture 11" descr="footer Aux 3 cop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943600"/>
            <a:ext cx="91440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p:cNvSpPr>
            <a:spLocks noChangeArrowheads="1"/>
          </p:cNvSpPr>
          <p:nvPr/>
        </p:nvSpPr>
        <p:spPr bwMode="auto">
          <a:xfrm>
            <a:off x="2273300" y="6581775"/>
            <a:ext cx="4597400" cy="276225"/>
          </a:xfrm>
          <a:prstGeom prst="rect">
            <a:avLst/>
          </a:prstGeom>
          <a:noFill/>
          <a:ln>
            <a:noFill/>
          </a:ln>
        </p:spPr>
        <p:txBody>
          <a:bodyPr wrap="none">
            <a:spAutoFit/>
          </a:bodyPr>
          <a:lstStyle>
            <a:lvl1pPr eaLnBrk="0" hangingPunct="0">
              <a:defRPr sz="1200">
                <a:solidFill>
                  <a:schemeClr val="bg1"/>
                </a:solidFill>
                <a:latin typeface="Arial" charset="0"/>
                <a:cs typeface="Times New Roman" charset="0"/>
              </a:defRPr>
            </a:lvl1pPr>
            <a:lvl2pPr marL="742950" indent="-285750" eaLnBrk="0" hangingPunct="0">
              <a:defRPr sz="1200">
                <a:solidFill>
                  <a:schemeClr val="bg1"/>
                </a:solidFill>
                <a:latin typeface="Arial" charset="0"/>
                <a:cs typeface="Times New Roman" charset="0"/>
              </a:defRPr>
            </a:lvl2pPr>
            <a:lvl3pPr marL="1143000" indent="-228600" eaLnBrk="0" hangingPunct="0">
              <a:defRPr sz="1200">
                <a:solidFill>
                  <a:schemeClr val="bg1"/>
                </a:solidFill>
                <a:latin typeface="Arial" charset="0"/>
                <a:cs typeface="Times New Roman" charset="0"/>
              </a:defRPr>
            </a:lvl3pPr>
            <a:lvl4pPr marL="1600200" indent="-228600" eaLnBrk="0" hangingPunct="0">
              <a:defRPr sz="1200">
                <a:solidFill>
                  <a:schemeClr val="bg1"/>
                </a:solidFill>
                <a:latin typeface="Arial" charset="0"/>
                <a:cs typeface="Times New Roman" charset="0"/>
              </a:defRPr>
            </a:lvl4pPr>
            <a:lvl5pPr marL="2057400" indent="-228600" eaLnBrk="0" hangingPunct="0">
              <a:defRPr sz="1200">
                <a:solidFill>
                  <a:schemeClr val="bg1"/>
                </a:solidFill>
                <a:latin typeface="Arial" charset="0"/>
                <a:cs typeface="Times New Roman" charset="0"/>
              </a:defRPr>
            </a:lvl5pPr>
            <a:lvl6pPr marL="2514600" indent="-228600" eaLnBrk="0" fontAlgn="base" hangingPunct="0">
              <a:spcBef>
                <a:spcPct val="0"/>
              </a:spcBef>
              <a:spcAft>
                <a:spcPct val="0"/>
              </a:spcAft>
              <a:defRPr sz="1200">
                <a:solidFill>
                  <a:schemeClr val="bg1"/>
                </a:solidFill>
                <a:latin typeface="Arial" charset="0"/>
                <a:cs typeface="Times New Roman" charset="0"/>
              </a:defRPr>
            </a:lvl6pPr>
            <a:lvl7pPr marL="2971800" indent="-228600" eaLnBrk="0" fontAlgn="base" hangingPunct="0">
              <a:spcBef>
                <a:spcPct val="0"/>
              </a:spcBef>
              <a:spcAft>
                <a:spcPct val="0"/>
              </a:spcAft>
              <a:defRPr sz="1200">
                <a:solidFill>
                  <a:schemeClr val="bg1"/>
                </a:solidFill>
                <a:latin typeface="Arial" charset="0"/>
                <a:cs typeface="Times New Roman" charset="0"/>
              </a:defRPr>
            </a:lvl7pPr>
            <a:lvl8pPr marL="3429000" indent="-228600" eaLnBrk="0" fontAlgn="base" hangingPunct="0">
              <a:spcBef>
                <a:spcPct val="0"/>
              </a:spcBef>
              <a:spcAft>
                <a:spcPct val="0"/>
              </a:spcAft>
              <a:defRPr sz="1200">
                <a:solidFill>
                  <a:schemeClr val="bg1"/>
                </a:solidFill>
                <a:latin typeface="Arial" charset="0"/>
                <a:cs typeface="Times New Roman" charset="0"/>
              </a:defRPr>
            </a:lvl8pPr>
            <a:lvl9pPr marL="3886200" indent="-228600" eaLnBrk="0" fontAlgn="base" hangingPunct="0">
              <a:spcBef>
                <a:spcPct val="0"/>
              </a:spcBef>
              <a:spcAft>
                <a:spcPct val="0"/>
              </a:spcAft>
              <a:defRPr sz="1200">
                <a:solidFill>
                  <a:schemeClr val="bg1"/>
                </a:solidFill>
                <a:latin typeface="Arial" charset="0"/>
                <a:cs typeface="Times New Roman" charset="0"/>
              </a:defRPr>
            </a:lvl9pPr>
          </a:lstStyle>
          <a:p>
            <a:pPr eaLnBrk="1" hangingPunct="1">
              <a:defRPr/>
            </a:pPr>
            <a:r>
              <a:rPr lang="en-US" altLang="en-US"/>
              <a:t>Copyright 2014 - Coast Guard Auxiliary Association, Inc. 14th ed.</a:t>
            </a:r>
          </a:p>
        </p:txBody>
      </p:sp>
      <p:sp>
        <p:nvSpPr>
          <p:cNvPr id="179204" name="Rectangle 4"/>
          <p:cNvSpPr>
            <a:spLocks noGrp="1" noChangeArrowheads="1"/>
          </p:cNvSpPr>
          <p:nvPr>
            <p:ph type="ctrTitle"/>
          </p:nvPr>
        </p:nvSpPr>
        <p:spPr>
          <a:xfrm>
            <a:off x="2066925" y="104775"/>
            <a:ext cx="6543675" cy="1295400"/>
          </a:xfrm>
        </p:spPr>
        <p:txBody>
          <a:bodyPr/>
          <a:lstStyle>
            <a:lvl1pPr>
              <a:defRPr sz="3200"/>
            </a:lvl1pPr>
          </a:lstStyle>
          <a:p>
            <a:r>
              <a:rPr lang="en-US"/>
              <a:t>Click to edit Master title style</a:t>
            </a:r>
          </a:p>
        </p:txBody>
      </p:sp>
      <p:sp>
        <p:nvSpPr>
          <p:cNvPr id="179205" name="Rectangle 5"/>
          <p:cNvSpPr>
            <a:spLocks noGrp="1" noChangeArrowheads="1"/>
          </p:cNvSpPr>
          <p:nvPr>
            <p:ph type="subTitle" idx="1"/>
          </p:nvPr>
        </p:nvSpPr>
        <p:spPr>
          <a:xfrm>
            <a:off x="1371600" y="3124200"/>
            <a:ext cx="6400800" cy="1752600"/>
          </a:xfrm>
        </p:spPr>
        <p:txBody>
          <a:bodyPr/>
          <a:lstStyle>
            <a:lvl1pPr marL="0" indent="0" algn="ctr">
              <a:buFontTx/>
              <a:buNone/>
              <a:defRPr/>
            </a:lvl1pPr>
          </a:lstStyle>
          <a:p>
            <a:r>
              <a:rPr lang="en-US"/>
              <a:t>Click to edit Master subtitle style</a:t>
            </a:r>
          </a:p>
        </p:txBody>
      </p:sp>
      <p:sp>
        <p:nvSpPr>
          <p:cNvPr id="10" name="Rectangle 7"/>
          <p:cNvSpPr>
            <a:spLocks noGrp="1" noChangeArrowheads="1"/>
          </p:cNvSpPr>
          <p:nvPr>
            <p:ph type="sldNum" sz="quarter" idx="10"/>
          </p:nvPr>
        </p:nvSpPr>
        <p:spPr>
          <a:xfrm>
            <a:off x="6553200" y="6245225"/>
            <a:ext cx="2133600" cy="476250"/>
          </a:xfrm>
        </p:spPr>
        <p:txBody>
          <a:bodyPr/>
          <a:lstStyle>
            <a:lvl1pPr>
              <a:defRPr sz="1200">
                <a:solidFill>
                  <a:schemeClr val="tx1"/>
                </a:solidFill>
                <a:latin typeface="Arial Black" panose="020B0A04020102020204" pitchFamily="34" charset="0"/>
              </a:defRPr>
            </a:lvl1pPr>
          </a:lstStyle>
          <a:p>
            <a:pPr>
              <a:defRPr/>
            </a:pPr>
            <a:fld id="{ABD3C52E-4103-49F7-A95B-8ECF1327E9EB}" type="slidenum">
              <a:rPr lang="en-US" smtClean="0"/>
              <a:pPr>
                <a:defRPr/>
              </a:pPr>
              <a:t>‹#›</a:t>
            </a:fld>
            <a:endParaRPr lang="en-US" dirty="0"/>
          </a:p>
        </p:txBody>
      </p:sp>
      <p:pic>
        <p:nvPicPr>
          <p:cNvPr id="3" name="Picture 2">
            <a:extLst>
              <a:ext uri="{FF2B5EF4-FFF2-40B4-BE49-F238E27FC236}">
                <a16:creationId xmlns:a16="http://schemas.microsoft.com/office/drawing/2014/main" id="{D879A7F2-F4B8-754D-1F3C-45CE4BED8EC6}"/>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72765" y="-5833"/>
            <a:ext cx="1412036" cy="1427995"/>
          </a:xfrm>
          <a:prstGeom prst="rect">
            <a:avLst/>
          </a:prstGeom>
        </p:spPr>
      </p:pic>
    </p:spTree>
    <p:extLst>
      <p:ext uri="{BB962C8B-B14F-4D97-AF65-F5344CB8AC3E}">
        <p14:creationId xmlns:p14="http://schemas.microsoft.com/office/powerpoint/2010/main" val="1602931411"/>
      </p:ext>
    </p:extLst>
  </p:cSld>
  <p:clrMapOvr>
    <a:masterClrMapping/>
  </p:clrMapOvr>
  <p:transition spd="med">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ln/>
        </p:spPr>
        <p:txBody>
          <a:bodyPr/>
          <a:lstStyle>
            <a:lvl1pPr>
              <a:defRPr>
                <a:solidFill>
                  <a:schemeClr val="bg1"/>
                </a:solidFill>
              </a:defRPr>
            </a:lvl1pPr>
          </a:lstStyle>
          <a:p>
            <a:pPr>
              <a:defRPr/>
            </a:pPr>
            <a:fld id="{F64AA650-0474-4B46-8EC8-F31A2B8C0591}" type="slidenum">
              <a:rPr lang="en-US" smtClean="0"/>
              <a:pPr>
                <a:defRPr/>
              </a:pPr>
              <a:t>‹#›</a:t>
            </a:fld>
            <a:endParaRPr lang="en-US" dirty="0"/>
          </a:p>
        </p:txBody>
      </p:sp>
    </p:spTree>
    <p:extLst>
      <p:ext uri="{BB962C8B-B14F-4D97-AF65-F5344CB8AC3E}">
        <p14:creationId xmlns:p14="http://schemas.microsoft.com/office/powerpoint/2010/main" val="1738996373"/>
      </p:ext>
    </p:extLst>
  </p:cSld>
  <p:clrMapOvr>
    <a:masterClrMapping/>
  </p:clrMapOvr>
  <p:transition spd="med">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sldNum" sz="quarter" idx="10"/>
          </p:nvPr>
        </p:nvSpPr>
        <p:spPr>
          <a:ln/>
        </p:spPr>
        <p:txBody>
          <a:bodyPr/>
          <a:lstStyle>
            <a:lvl1pPr>
              <a:defRPr>
                <a:solidFill>
                  <a:schemeClr val="bg1"/>
                </a:solidFill>
              </a:defRPr>
            </a:lvl1pPr>
          </a:lstStyle>
          <a:p>
            <a:pPr>
              <a:defRPr/>
            </a:pPr>
            <a:fld id="{D280C51E-5B19-48EB-95B2-41377AC0FD63}" type="slidenum">
              <a:rPr lang="en-US" smtClean="0"/>
              <a:pPr>
                <a:defRPr/>
              </a:pPr>
              <a:t>‹#›</a:t>
            </a:fld>
            <a:endParaRPr lang="en-US" dirty="0"/>
          </a:p>
        </p:txBody>
      </p:sp>
    </p:spTree>
    <p:extLst>
      <p:ext uri="{BB962C8B-B14F-4D97-AF65-F5344CB8AC3E}">
        <p14:creationId xmlns:p14="http://schemas.microsoft.com/office/powerpoint/2010/main" val="280071132"/>
      </p:ext>
    </p:extLst>
  </p:cSld>
  <p:clrMapOvr>
    <a:masterClrMapping/>
  </p:clrMapOvr>
  <p:transition spd="med">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57200" y="1981200"/>
            <a:ext cx="3962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572000" y="1981200"/>
            <a:ext cx="3962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6"/>
          <p:cNvSpPr>
            <a:spLocks noGrp="1" noChangeArrowheads="1"/>
          </p:cNvSpPr>
          <p:nvPr>
            <p:ph type="sldNum" sz="quarter" idx="10"/>
          </p:nvPr>
        </p:nvSpPr>
        <p:spPr>
          <a:ln/>
        </p:spPr>
        <p:txBody>
          <a:bodyPr/>
          <a:lstStyle>
            <a:lvl1pPr>
              <a:defRPr>
                <a:solidFill>
                  <a:schemeClr val="bg1"/>
                </a:solidFill>
              </a:defRPr>
            </a:lvl1pPr>
          </a:lstStyle>
          <a:p>
            <a:pPr>
              <a:defRPr/>
            </a:pPr>
            <a:fld id="{36FE233A-710E-4862-966E-1D0A7DAAF3D3}" type="slidenum">
              <a:rPr lang="en-US" smtClean="0"/>
              <a:pPr>
                <a:defRPr/>
              </a:pPr>
              <a:t>‹#›</a:t>
            </a:fld>
            <a:endParaRPr lang="en-US" dirty="0"/>
          </a:p>
        </p:txBody>
      </p:sp>
    </p:spTree>
    <p:extLst>
      <p:ext uri="{BB962C8B-B14F-4D97-AF65-F5344CB8AC3E}">
        <p14:creationId xmlns:p14="http://schemas.microsoft.com/office/powerpoint/2010/main" val="270762739"/>
      </p:ext>
    </p:extLst>
  </p:cSld>
  <p:clrMapOvr>
    <a:masterClrMapping/>
  </p:clrMapOvr>
  <p:transition spd="med">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
          <p:cNvSpPr>
            <a:spLocks noGrp="1" noChangeArrowheads="1"/>
          </p:cNvSpPr>
          <p:nvPr>
            <p:ph type="sldNum" sz="quarter" idx="10"/>
          </p:nvPr>
        </p:nvSpPr>
        <p:spPr>
          <a:ln/>
        </p:spPr>
        <p:txBody>
          <a:bodyPr/>
          <a:lstStyle>
            <a:lvl1pPr>
              <a:defRPr>
                <a:solidFill>
                  <a:schemeClr val="bg1"/>
                </a:solidFill>
              </a:defRPr>
            </a:lvl1pPr>
          </a:lstStyle>
          <a:p>
            <a:pPr>
              <a:defRPr/>
            </a:pPr>
            <a:fld id="{3E016BF7-D17E-4124-8525-04731E63F8F4}" type="slidenum">
              <a:rPr lang="en-US" smtClean="0"/>
              <a:pPr>
                <a:defRPr/>
              </a:pPr>
              <a:t>‹#›</a:t>
            </a:fld>
            <a:endParaRPr lang="en-US" dirty="0"/>
          </a:p>
        </p:txBody>
      </p:sp>
    </p:spTree>
    <p:extLst>
      <p:ext uri="{BB962C8B-B14F-4D97-AF65-F5344CB8AC3E}">
        <p14:creationId xmlns:p14="http://schemas.microsoft.com/office/powerpoint/2010/main" val="1041598240"/>
      </p:ext>
    </p:extLst>
  </p:cSld>
  <p:clrMapOvr>
    <a:masterClrMapping/>
  </p:clrMapOvr>
  <p:transition spd="med">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6"/>
          <p:cNvSpPr>
            <a:spLocks noGrp="1" noChangeArrowheads="1"/>
          </p:cNvSpPr>
          <p:nvPr>
            <p:ph type="sldNum" sz="quarter" idx="10"/>
          </p:nvPr>
        </p:nvSpPr>
        <p:spPr>
          <a:ln/>
        </p:spPr>
        <p:txBody>
          <a:bodyPr/>
          <a:lstStyle>
            <a:lvl1pPr>
              <a:defRPr baseline="0">
                <a:solidFill>
                  <a:schemeClr val="bg1"/>
                </a:solidFill>
              </a:defRPr>
            </a:lvl1pPr>
          </a:lstStyle>
          <a:p>
            <a:pPr>
              <a:defRPr/>
            </a:pPr>
            <a:fld id="{74C6174A-A1B8-48EA-83C6-36776B8CC6AB}" type="slidenum">
              <a:rPr lang="en-US" smtClean="0"/>
              <a:pPr>
                <a:defRPr/>
              </a:pPr>
              <a:t>‹#›</a:t>
            </a:fld>
            <a:endParaRPr lang="en-US" dirty="0"/>
          </a:p>
        </p:txBody>
      </p:sp>
    </p:spTree>
    <p:extLst>
      <p:ext uri="{BB962C8B-B14F-4D97-AF65-F5344CB8AC3E}">
        <p14:creationId xmlns:p14="http://schemas.microsoft.com/office/powerpoint/2010/main" val="1676091534"/>
      </p:ext>
    </p:extLst>
  </p:cSld>
  <p:clrMapOvr>
    <a:masterClrMapping/>
  </p:clrMapOvr>
  <p:transition spd="med">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p:txBody>
          <a:bodyPr/>
          <a:lstStyle>
            <a:lvl1pPr>
              <a:defRPr>
                <a:solidFill>
                  <a:schemeClr val="bg1"/>
                </a:solidFill>
              </a:defRPr>
            </a:lvl1pPr>
          </a:lstStyle>
          <a:p>
            <a:pPr>
              <a:defRPr/>
            </a:pPr>
            <a:fld id="{4EB4C9F0-C0A1-45D4-A565-EC6C47F1BE53}" type="slidenum">
              <a:rPr lang="en-US" smtClean="0"/>
              <a:pPr>
                <a:defRPr/>
              </a:pPr>
              <a:t>‹#›</a:t>
            </a:fld>
            <a:endParaRPr lang="en-US" dirty="0"/>
          </a:p>
        </p:txBody>
      </p:sp>
      <p:sp>
        <p:nvSpPr>
          <p:cNvPr id="3" name="Rectangle 7"/>
          <p:cNvSpPr>
            <a:spLocks noGrp="1" noChangeArrowheads="1"/>
          </p:cNvSpPr>
          <p:nvPr>
            <p:ph type="ftr" sz="quarter" idx="11"/>
          </p:nvPr>
        </p:nvSpPr>
        <p:spPr>
          <a:xfrm>
            <a:off x="609600" y="6248400"/>
            <a:ext cx="3962400" cy="476250"/>
          </a:xfrm>
          <a:prstGeom prst="rect">
            <a:avLst/>
          </a:prstGeom>
        </p:spPr>
        <p:txBody>
          <a:bodyPr/>
          <a:lstStyle>
            <a:lvl1pPr>
              <a:defRPr>
                <a:latin typeface="Arial" charset="0"/>
                <a:cs typeface="Times New Roman" charset="0"/>
              </a:defRPr>
            </a:lvl1pPr>
          </a:lstStyle>
          <a:p>
            <a:pPr>
              <a:defRPr/>
            </a:pPr>
            <a:r>
              <a:rPr lang="en-US"/>
              <a:t>Copyright 2007 - Coast Guard Auxiliary Association, Inc. </a:t>
            </a:r>
          </a:p>
        </p:txBody>
      </p:sp>
    </p:spTree>
    <p:extLst>
      <p:ext uri="{BB962C8B-B14F-4D97-AF65-F5344CB8AC3E}">
        <p14:creationId xmlns:p14="http://schemas.microsoft.com/office/powerpoint/2010/main" val="4169835360"/>
      </p:ext>
    </p:extLst>
  </p:cSld>
  <p:clrMapOvr>
    <a:masterClrMapping/>
  </p:clrMapOvr>
  <p:transition spd="med">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sldNum" sz="quarter" idx="10"/>
          </p:nvPr>
        </p:nvSpPr>
        <p:spPr/>
        <p:txBody>
          <a:bodyPr/>
          <a:lstStyle>
            <a:lvl1pPr>
              <a:defRPr>
                <a:solidFill>
                  <a:schemeClr val="bg1"/>
                </a:solidFill>
              </a:defRPr>
            </a:lvl1pPr>
          </a:lstStyle>
          <a:p>
            <a:pPr>
              <a:defRPr/>
            </a:pPr>
            <a:fld id="{0FFA630D-A179-482E-BE49-B36914401FC4}" type="slidenum">
              <a:rPr lang="en-US" smtClean="0"/>
              <a:pPr>
                <a:defRPr/>
              </a:pPr>
              <a:t>‹#›</a:t>
            </a:fld>
            <a:endParaRPr lang="en-US" dirty="0"/>
          </a:p>
        </p:txBody>
      </p:sp>
      <p:sp>
        <p:nvSpPr>
          <p:cNvPr id="6" name="Rectangle 7"/>
          <p:cNvSpPr>
            <a:spLocks noGrp="1" noChangeArrowheads="1"/>
          </p:cNvSpPr>
          <p:nvPr>
            <p:ph type="ftr" sz="quarter" idx="11"/>
          </p:nvPr>
        </p:nvSpPr>
        <p:spPr>
          <a:xfrm>
            <a:off x="609600" y="6248400"/>
            <a:ext cx="3962400" cy="476250"/>
          </a:xfrm>
          <a:prstGeom prst="rect">
            <a:avLst/>
          </a:prstGeom>
        </p:spPr>
        <p:txBody>
          <a:bodyPr/>
          <a:lstStyle>
            <a:lvl1pPr>
              <a:defRPr>
                <a:latin typeface="Arial" charset="0"/>
                <a:cs typeface="Times New Roman" charset="0"/>
              </a:defRPr>
            </a:lvl1pPr>
          </a:lstStyle>
          <a:p>
            <a:pPr>
              <a:defRPr/>
            </a:pPr>
            <a:r>
              <a:rPr lang="en-US"/>
              <a:t>Copyright 2007 - Coast Guard Auxiliary Association, Inc. </a:t>
            </a:r>
          </a:p>
        </p:txBody>
      </p:sp>
    </p:spTree>
    <p:extLst>
      <p:ext uri="{BB962C8B-B14F-4D97-AF65-F5344CB8AC3E}">
        <p14:creationId xmlns:p14="http://schemas.microsoft.com/office/powerpoint/2010/main" val="361692596"/>
      </p:ext>
    </p:extLst>
  </p:cSld>
  <p:clrMapOvr>
    <a:masterClrMapping/>
  </p:clrMapOvr>
  <p:transition spd="med">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sldNum" sz="quarter" idx="10"/>
          </p:nvPr>
        </p:nvSpPr>
        <p:spPr>
          <a:ln/>
        </p:spPr>
        <p:txBody>
          <a:bodyPr/>
          <a:lstStyle>
            <a:lvl1pPr>
              <a:defRPr>
                <a:solidFill>
                  <a:schemeClr val="bg1"/>
                </a:solidFill>
              </a:defRPr>
            </a:lvl1pPr>
          </a:lstStyle>
          <a:p>
            <a:pPr>
              <a:defRPr/>
            </a:pPr>
            <a:fld id="{797ACBE5-D0F0-49F6-8832-411FC65BE6ED}" type="slidenum">
              <a:rPr lang="en-US" smtClean="0"/>
              <a:pPr>
                <a:defRPr/>
              </a:pPr>
              <a:t>‹#›</a:t>
            </a:fld>
            <a:endParaRPr lang="en-US" dirty="0"/>
          </a:p>
        </p:txBody>
      </p:sp>
    </p:spTree>
    <p:extLst>
      <p:ext uri="{BB962C8B-B14F-4D97-AF65-F5344CB8AC3E}">
        <p14:creationId xmlns:p14="http://schemas.microsoft.com/office/powerpoint/2010/main" val="974428251"/>
      </p:ext>
    </p:extLst>
  </p:cSld>
  <p:clrMapOvr>
    <a:masterClrMapping/>
  </p:clrMapOvr>
  <p:transition spd="med">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ln/>
        </p:spPr>
        <p:txBody>
          <a:bodyPr/>
          <a:lstStyle>
            <a:lvl1pPr>
              <a:defRPr>
                <a:solidFill>
                  <a:schemeClr val="bg1"/>
                </a:solidFill>
              </a:defRPr>
            </a:lvl1pPr>
          </a:lstStyle>
          <a:p>
            <a:pPr>
              <a:defRPr/>
            </a:pPr>
            <a:fld id="{4DA8DC0C-264B-4964-93B0-710C34ED6B15}" type="slidenum">
              <a:rPr lang="en-US" smtClean="0"/>
              <a:pPr>
                <a:defRPr/>
              </a:pPr>
              <a:t>‹#›</a:t>
            </a:fld>
            <a:endParaRPr lang="en-US" dirty="0"/>
          </a:p>
        </p:txBody>
      </p:sp>
    </p:spTree>
    <p:extLst>
      <p:ext uri="{BB962C8B-B14F-4D97-AF65-F5344CB8AC3E}">
        <p14:creationId xmlns:p14="http://schemas.microsoft.com/office/powerpoint/2010/main" val="1907182934"/>
      </p:ext>
    </p:extLst>
  </p:cSld>
  <p:clrMapOvr>
    <a:masterClrMapping/>
  </p:clrMapOvr>
  <p:transition spd="med">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076450" cy="59436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52400"/>
            <a:ext cx="6076950" cy="59436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ln/>
        </p:spPr>
        <p:txBody>
          <a:bodyPr/>
          <a:lstStyle>
            <a:lvl1pPr>
              <a:defRPr>
                <a:solidFill>
                  <a:schemeClr val="bg1"/>
                </a:solidFill>
              </a:defRPr>
            </a:lvl1pPr>
          </a:lstStyle>
          <a:p>
            <a:pPr>
              <a:defRPr/>
            </a:pPr>
            <a:fld id="{3D8B9D1B-E549-4E40-B1AD-67270B882AB3}" type="slidenum">
              <a:rPr lang="en-US" smtClean="0"/>
              <a:pPr>
                <a:defRPr/>
              </a:pPr>
              <a:t>‹#›</a:t>
            </a:fld>
            <a:endParaRPr lang="en-US" dirty="0"/>
          </a:p>
        </p:txBody>
      </p:sp>
    </p:spTree>
    <p:extLst>
      <p:ext uri="{BB962C8B-B14F-4D97-AF65-F5344CB8AC3E}">
        <p14:creationId xmlns:p14="http://schemas.microsoft.com/office/powerpoint/2010/main" val="3921404150"/>
      </p:ext>
    </p:extLst>
  </p:cSld>
  <p:clrMapOvr>
    <a:masterClrMapping/>
  </p:clrMapOvr>
  <p:transition spd="med">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838200" y="266700"/>
            <a:ext cx="7823200" cy="1257300"/>
          </a:xfrm>
        </p:spPr>
        <p:txBody>
          <a:bodyPr/>
          <a:lstStyle/>
          <a:p>
            <a:r>
              <a:rPr lang="en-US"/>
              <a:t>Click to edit Master title style</a:t>
            </a:r>
          </a:p>
        </p:txBody>
      </p:sp>
      <p:sp>
        <p:nvSpPr>
          <p:cNvPr id="3" name="Text Placeholder 2"/>
          <p:cNvSpPr>
            <a:spLocks noGrp="1"/>
          </p:cNvSpPr>
          <p:nvPr>
            <p:ph type="body" sz="half" idx="1"/>
          </p:nvPr>
        </p:nvSpPr>
        <p:spPr>
          <a:xfrm>
            <a:off x="533400" y="1879600"/>
            <a:ext cx="3962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4648200" y="1879600"/>
            <a:ext cx="3962400" cy="4114800"/>
          </a:xfrm>
        </p:spPr>
        <p:txBody>
          <a:bodyPr/>
          <a:lstStyle/>
          <a:p>
            <a:pPr lvl="0"/>
            <a:endParaRPr lang="en-US" noProof="0" dirty="0"/>
          </a:p>
        </p:txBody>
      </p:sp>
      <p:sp>
        <p:nvSpPr>
          <p:cNvPr id="5" name="Rectangle 3"/>
          <p:cNvSpPr>
            <a:spLocks noGrp="1" noChangeArrowheads="1"/>
          </p:cNvSpPr>
          <p:nvPr>
            <p:ph type="sldNum" sz="quarter" idx="10"/>
          </p:nvPr>
        </p:nvSpPr>
        <p:spPr>
          <a:ln/>
        </p:spPr>
        <p:txBody>
          <a:bodyPr/>
          <a:lstStyle>
            <a:lvl1pPr>
              <a:defRPr>
                <a:solidFill>
                  <a:schemeClr val="bg1"/>
                </a:solidFill>
              </a:defRPr>
            </a:lvl1pPr>
          </a:lstStyle>
          <a:p>
            <a:pPr>
              <a:defRPr/>
            </a:pPr>
            <a:fld id="{819E652D-53C9-400B-A74E-B0A9CC31F545}" type="slidenum">
              <a:rPr lang="en-US" smtClean="0"/>
              <a:pPr>
                <a:defRPr/>
              </a:pPr>
              <a:t>‹#›</a:t>
            </a:fld>
            <a:endParaRPr lang="en-US" dirty="0"/>
          </a:p>
        </p:txBody>
      </p:sp>
    </p:spTree>
    <p:extLst>
      <p:ext uri="{BB962C8B-B14F-4D97-AF65-F5344CB8AC3E}">
        <p14:creationId xmlns:p14="http://schemas.microsoft.com/office/powerpoint/2010/main" val="15387635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D7ECFD"/>
        </a:solidFill>
        <a:effectLst/>
      </p:bgPr>
    </p:bg>
    <p:spTree>
      <p:nvGrpSpPr>
        <p:cNvPr id="1" name=""/>
        <p:cNvGrpSpPr/>
        <p:nvPr/>
      </p:nvGrpSpPr>
      <p:grpSpPr>
        <a:xfrm>
          <a:off x="0" y="0"/>
          <a:ext cx="0" cy="0"/>
          <a:chOff x="0" y="0"/>
          <a:chExt cx="0" cy="0"/>
        </a:xfrm>
      </p:grpSpPr>
      <p:sp>
        <p:nvSpPr>
          <p:cNvPr id="1026" name="Rectangle 5"/>
          <p:cNvSpPr>
            <a:spLocks noGrp="1" noChangeArrowheads="1"/>
          </p:cNvSpPr>
          <p:nvPr>
            <p:ph type="body" idx="1"/>
          </p:nvPr>
        </p:nvSpPr>
        <p:spPr bwMode="auto">
          <a:xfrm>
            <a:off x="533400" y="1371600"/>
            <a:ext cx="8077200"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78182" name="Rectangle 6"/>
          <p:cNvSpPr>
            <a:spLocks noGrp="1" noChangeArrowheads="1"/>
          </p:cNvSpPr>
          <p:nvPr>
            <p:ph type="sldNum" sz="quarter" idx="4"/>
          </p:nvPr>
        </p:nvSpPr>
        <p:spPr bwMode="auto">
          <a:xfrm>
            <a:off x="6858000" y="626745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pPr>
              <a:defRPr/>
            </a:pPr>
            <a:fld id="{FF586173-AC24-4953-8CDC-94C6DA36A7DD}" type="slidenum">
              <a:rPr lang="en-US" smtClean="0"/>
              <a:pPr>
                <a:defRPr/>
              </a:pPr>
              <a:t>‹#›</a:t>
            </a:fld>
            <a:endParaRPr lang="en-US" dirty="0"/>
          </a:p>
        </p:txBody>
      </p:sp>
      <p:sp>
        <p:nvSpPr>
          <p:cNvPr id="1028" name="Rectangle 8"/>
          <p:cNvSpPr>
            <a:spLocks noGrp="1" noChangeArrowheads="1"/>
          </p:cNvSpPr>
          <p:nvPr>
            <p:ph type="title"/>
          </p:nvPr>
        </p:nvSpPr>
        <p:spPr bwMode="auto">
          <a:xfrm>
            <a:off x="1143000" y="152400"/>
            <a:ext cx="8001000" cy="639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a:t>
            </a:r>
          </a:p>
        </p:txBody>
      </p:sp>
      <p:pic>
        <p:nvPicPr>
          <p:cNvPr id="1029" name="Picture 9" descr="sq plain blu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350" y="0"/>
            <a:ext cx="1085850" cy="86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0" name="Rectangle 10"/>
          <p:cNvSpPr>
            <a:spLocks noChangeArrowheads="1"/>
          </p:cNvSpPr>
          <p:nvPr/>
        </p:nvSpPr>
        <p:spPr bwMode="auto">
          <a:xfrm>
            <a:off x="0" y="838200"/>
            <a:ext cx="9144000" cy="381000"/>
          </a:xfrm>
          <a:prstGeom prst="rect">
            <a:avLst/>
          </a:prstGeom>
          <a:solidFill>
            <a:schemeClr val="hlink"/>
          </a:solidFill>
          <a:ln>
            <a:noFill/>
          </a:ln>
        </p:spPr>
        <p:txBody>
          <a:bodyPr wrap="none" anchor="ctr"/>
          <a:lstStyle>
            <a:lvl1pPr eaLnBrk="0" hangingPunct="0">
              <a:defRPr sz="1200">
                <a:solidFill>
                  <a:schemeClr val="bg1"/>
                </a:solidFill>
                <a:latin typeface="Arial" charset="0"/>
                <a:cs typeface="Times New Roman" charset="0"/>
              </a:defRPr>
            </a:lvl1pPr>
            <a:lvl2pPr marL="742950" indent="-285750" eaLnBrk="0" hangingPunct="0">
              <a:defRPr sz="1200">
                <a:solidFill>
                  <a:schemeClr val="bg1"/>
                </a:solidFill>
                <a:latin typeface="Arial" charset="0"/>
                <a:cs typeface="Times New Roman" charset="0"/>
              </a:defRPr>
            </a:lvl2pPr>
            <a:lvl3pPr marL="1143000" indent="-228600" eaLnBrk="0" hangingPunct="0">
              <a:defRPr sz="1200">
                <a:solidFill>
                  <a:schemeClr val="bg1"/>
                </a:solidFill>
                <a:latin typeface="Arial" charset="0"/>
                <a:cs typeface="Times New Roman" charset="0"/>
              </a:defRPr>
            </a:lvl3pPr>
            <a:lvl4pPr marL="1600200" indent="-228600" eaLnBrk="0" hangingPunct="0">
              <a:defRPr sz="1200">
                <a:solidFill>
                  <a:schemeClr val="bg1"/>
                </a:solidFill>
                <a:latin typeface="Arial" charset="0"/>
                <a:cs typeface="Times New Roman" charset="0"/>
              </a:defRPr>
            </a:lvl4pPr>
            <a:lvl5pPr marL="2057400" indent="-228600" eaLnBrk="0" hangingPunct="0">
              <a:defRPr sz="1200">
                <a:solidFill>
                  <a:schemeClr val="bg1"/>
                </a:solidFill>
                <a:latin typeface="Arial" charset="0"/>
                <a:cs typeface="Times New Roman" charset="0"/>
              </a:defRPr>
            </a:lvl5pPr>
            <a:lvl6pPr marL="2514600" indent="-228600" eaLnBrk="0" fontAlgn="base" hangingPunct="0">
              <a:spcBef>
                <a:spcPct val="0"/>
              </a:spcBef>
              <a:spcAft>
                <a:spcPct val="0"/>
              </a:spcAft>
              <a:defRPr sz="1200">
                <a:solidFill>
                  <a:schemeClr val="bg1"/>
                </a:solidFill>
                <a:latin typeface="Arial" charset="0"/>
                <a:cs typeface="Times New Roman" charset="0"/>
              </a:defRPr>
            </a:lvl6pPr>
            <a:lvl7pPr marL="2971800" indent="-228600" eaLnBrk="0" fontAlgn="base" hangingPunct="0">
              <a:spcBef>
                <a:spcPct val="0"/>
              </a:spcBef>
              <a:spcAft>
                <a:spcPct val="0"/>
              </a:spcAft>
              <a:defRPr sz="1200">
                <a:solidFill>
                  <a:schemeClr val="bg1"/>
                </a:solidFill>
                <a:latin typeface="Arial" charset="0"/>
                <a:cs typeface="Times New Roman" charset="0"/>
              </a:defRPr>
            </a:lvl7pPr>
            <a:lvl8pPr marL="3429000" indent="-228600" eaLnBrk="0" fontAlgn="base" hangingPunct="0">
              <a:spcBef>
                <a:spcPct val="0"/>
              </a:spcBef>
              <a:spcAft>
                <a:spcPct val="0"/>
              </a:spcAft>
              <a:defRPr sz="1200">
                <a:solidFill>
                  <a:schemeClr val="bg1"/>
                </a:solidFill>
                <a:latin typeface="Arial" charset="0"/>
                <a:cs typeface="Times New Roman" charset="0"/>
              </a:defRPr>
            </a:lvl8pPr>
            <a:lvl9pPr marL="3886200" indent="-228600" eaLnBrk="0" fontAlgn="base" hangingPunct="0">
              <a:spcBef>
                <a:spcPct val="0"/>
              </a:spcBef>
              <a:spcAft>
                <a:spcPct val="0"/>
              </a:spcAft>
              <a:defRPr sz="1200">
                <a:solidFill>
                  <a:schemeClr val="bg1"/>
                </a:solidFill>
                <a:latin typeface="Arial" charset="0"/>
                <a:cs typeface="Times New Roman" charset="0"/>
              </a:defRPr>
            </a:lvl9pPr>
          </a:lstStyle>
          <a:p>
            <a:pPr algn="ctr" eaLnBrk="1" hangingPunct="1">
              <a:defRPr/>
            </a:pPr>
            <a:r>
              <a:rPr lang="en-US" altLang="en-US" sz="1400" dirty="0"/>
              <a:t>Boating Skills And Seamanship Chapter 2 / Sailing Skills and Seamanship Chapter 5</a:t>
            </a:r>
          </a:p>
        </p:txBody>
      </p:sp>
      <p:sp>
        <p:nvSpPr>
          <p:cNvPr id="12" name="Rectangle 4"/>
          <p:cNvSpPr>
            <a:spLocks noChangeArrowheads="1"/>
          </p:cNvSpPr>
          <p:nvPr/>
        </p:nvSpPr>
        <p:spPr bwMode="auto">
          <a:xfrm>
            <a:off x="0" y="6400800"/>
            <a:ext cx="9144000" cy="457200"/>
          </a:xfrm>
          <a:prstGeom prst="rect">
            <a:avLst/>
          </a:prstGeom>
          <a:solidFill>
            <a:schemeClr val="hlink"/>
          </a:solidFill>
          <a:ln>
            <a:noFill/>
          </a:ln>
        </p:spPr>
        <p:txBody>
          <a:bodyPr wrap="none" anchor="ctr"/>
          <a:lstStyle>
            <a:lvl1pPr eaLnBrk="0" hangingPunct="0">
              <a:defRPr sz="1200">
                <a:solidFill>
                  <a:schemeClr val="bg1"/>
                </a:solidFill>
                <a:latin typeface="Arial" charset="0"/>
                <a:cs typeface="Times New Roman" pitchFamily="18" charset="0"/>
              </a:defRPr>
            </a:lvl1pPr>
            <a:lvl2pPr marL="742950" indent="-285750" eaLnBrk="0" hangingPunct="0">
              <a:defRPr sz="1200">
                <a:solidFill>
                  <a:schemeClr val="bg1"/>
                </a:solidFill>
                <a:latin typeface="Arial" charset="0"/>
                <a:cs typeface="Times New Roman" pitchFamily="18" charset="0"/>
              </a:defRPr>
            </a:lvl2pPr>
            <a:lvl3pPr marL="1143000" indent="-228600" eaLnBrk="0" hangingPunct="0">
              <a:defRPr sz="1200">
                <a:solidFill>
                  <a:schemeClr val="bg1"/>
                </a:solidFill>
                <a:latin typeface="Arial" charset="0"/>
                <a:cs typeface="Times New Roman" pitchFamily="18" charset="0"/>
              </a:defRPr>
            </a:lvl3pPr>
            <a:lvl4pPr marL="1600200" indent="-228600" eaLnBrk="0" hangingPunct="0">
              <a:defRPr sz="1200">
                <a:solidFill>
                  <a:schemeClr val="bg1"/>
                </a:solidFill>
                <a:latin typeface="Arial" charset="0"/>
                <a:cs typeface="Times New Roman" pitchFamily="18" charset="0"/>
              </a:defRPr>
            </a:lvl4pPr>
            <a:lvl5pPr marL="2057400" indent="-228600" eaLnBrk="0" hangingPunct="0">
              <a:defRPr sz="1200">
                <a:solidFill>
                  <a:schemeClr val="bg1"/>
                </a:solidFill>
                <a:latin typeface="Arial" charset="0"/>
                <a:cs typeface="Times New Roman" pitchFamily="18" charset="0"/>
              </a:defRPr>
            </a:lvl5pPr>
            <a:lvl6pPr marL="2514600" indent="-228600" eaLnBrk="0" fontAlgn="base" hangingPunct="0">
              <a:spcBef>
                <a:spcPct val="0"/>
              </a:spcBef>
              <a:spcAft>
                <a:spcPct val="0"/>
              </a:spcAft>
              <a:defRPr sz="1200">
                <a:solidFill>
                  <a:schemeClr val="bg1"/>
                </a:solidFill>
                <a:latin typeface="Arial" charset="0"/>
                <a:cs typeface="Times New Roman" pitchFamily="18" charset="0"/>
              </a:defRPr>
            </a:lvl6pPr>
            <a:lvl7pPr marL="2971800" indent="-228600" eaLnBrk="0" fontAlgn="base" hangingPunct="0">
              <a:spcBef>
                <a:spcPct val="0"/>
              </a:spcBef>
              <a:spcAft>
                <a:spcPct val="0"/>
              </a:spcAft>
              <a:defRPr sz="1200">
                <a:solidFill>
                  <a:schemeClr val="bg1"/>
                </a:solidFill>
                <a:latin typeface="Arial" charset="0"/>
                <a:cs typeface="Times New Roman" pitchFamily="18" charset="0"/>
              </a:defRPr>
            </a:lvl7pPr>
            <a:lvl8pPr marL="3429000" indent="-228600" eaLnBrk="0" fontAlgn="base" hangingPunct="0">
              <a:spcBef>
                <a:spcPct val="0"/>
              </a:spcBef>
              <a:spcAft>
                <a:spcPct val="0"/>
              </a:spcAft>
              <a:defRPr sz="1200">
                <a:solidFill>
                  <a:schemeClr val="bg1"/>
                </a:solidFill>
                <a:latin typeface="Arial" charset="0"/>
                <a:cs typeface="Times New Roman" pitchFamily="18" charset="0"/>
              </a:defRPr>
            </a:lvl8pPr>
            <a:lvl9pPr marL="3886200" indent="-228600" eaLnBrk="0" fontAlgn="base" hangingPunct="0">
              <a:spcBef>
                <a:spcPct val="0"/>
              </a:spcBef>
              <a:spcAft>
                <a:spcPct val="0"/>
              </a:spcAft>
              <a:defRPr sz="1200">
                <a:solidFill>
                  <a:schemeClr val="bg1"/>
                </a:solidFill>
                <a:latin typeface="Arial" charset="0"/>
                <a:cs typeface="Times New Roman" pitchFamily="18" charset="0"/>
              </a:defRPr>
            </a:lvl9pPr>
          </a:lstStyle>
          <a:p>
            <a:pPr>
              <a:defRPr/>
            </a:pPr>
            <a:r>
              <a:rPr lang="en-US" dirty="0"/>
              <a:t>      Copyright 2014 - Coast Guard Auxiliary Association, Inc.  </a:t>
            </a:r>
          </a:p>
        </p:txBody>
      </p:sp>
      <p:pic>
        <p:nvPicPr>
          <p:cNvPr id="3" name="Picture 2">
            <a:extLst>
              <a:ext uri="{FF2B5EF4-FFF2-40B4-BE49-F238E27FC236}">
                <a16:creationId xmlns:a16="http://schemas.microsoft.com/office/drawing/2014/main" id="{5B802723-A580-0D16-94F4-3DEAB0AB00D0}"/>
              </a:ext>
            </a:extLst>
          </p:cNvPr>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143252" y="24543"/>
            <a:ext cx="780295" cy="789114"/>
          </a:xfrm>
          <a:prstGeom prst="rect">
            <a:avLst/>
          </a:prstGeom>
        </p:spPr>
      </p:pic>
    </p:spTree>
    <p:extLst>
      <p:ext uri="{BB962C8B-B14F-4D97-AF65-F5344CB8AC3E}">
        <p14:creationId xmlns:p14="http://schemas.microsoft.com/office/powerpoint/2010/main" val="2219959071"/>
      </p:ext>
    </p:extLst>
  </p:cSld>
  <p:clrMap bg1="lt1" tx1="dk1" bg2="lt2" tx2="dk2" accent1="accent1" accent2="accent2" accent3="accent3" accent4="accent4" accent5="accent5" accent6="accent6" hlink="hlink" folHlink="folHlink"/>
  <p:sldLayoutIdLst>
    <p:sldLayoutId id="2147484446" r:id="rId1"/>
    <p:sldLayoutId id="2147484447" r:id="rId2"/>
    <p:sldLayoutId id="2147484448" r:id="rId3"/>
    <p:sldLayoutId id="2147484449" r:id="rId4"/>
    <p:sldLayoutId id="2147484450" r:id="rId5"/>
    <p:sldLayoutId id="2147484451" r:id="rId6"/>
    <p:sldLayoutId id="2147484452" r:id="rId7"/>
    <p:sldLayoutId id="2147484453" r:id="rId8"/>
    <p:sldLayoutId id="2147484454" r:id="rId9"/>
    <p:sldLayoutId id="2147484455" r:id="rId10"/>
    <p:sldLayoutId id="2147484456" r:id="rId11"/>
    <p:sldLayoutId id="2147484457" r:id="rId12"/>
  </p:sldLayoutIdLst>
  <p:transition spd="med">
    <p:wipe dir="r"/>
  </p:transition>
  <p:hf hdr="0" ftr="0" dt="0"/>
  <p:txStyles>
    <p:titleStyle>
      <a:lvl1pPr algn="l" rtl="0" eaLnBrk="1" fontAlgn="base" hangingPunct="1">
        <a:spcBef>
          <a:spcPct val="0"/>
        </a:spcBef>
        <a:spcAft>
          <a:spcPct val="0"/>
        </a:spcAft>
        <a:defRPr sz="4000" i="1">
          <a:solidFill>
            <a:schemeClr val="tx1"/>
          </a:solidFill>
          <a:latin typeface="+mj-lt"/>
          <a:ea typeface="+mj-ea"/>
          <a:cs typeface="+mj-cs"/>
        </a:defRPr>
      </a:lvl1pPr>
      <a:lvl2pPr algn="l" rtl="0" eaLnBrk="1" fontAlgn="base" hangingPunct="1">
        <a:spcBef>
          <a:spcPct val="0"/>
        </a:spcBef>
        <a:spcAft>
          <a:spcPct val="0"/>
        </a:spcAft>
        <a:defRPr sz="4000" i="1">
          <a:solidFill>
            <a:schemeClr val="tx1"/>
          </a:solidFill>
          <a:latin typeface="Arial Black" pitchFamily="34" charset="0"/>
          <a:cs typeface="Times New Roman" charset="0"/>
        </a:defRPr>
      </a:lvl2pPr>
      <a:lvl3pPr algn="l" rtl="0" eaLnBrk="1" fontAlgn="base" hangingPunct="1">
        <a:spcBef>
          <a:spcPct val="0"/>
        </a:spcBef>
        <a:spcAft>
          <a:spcPct val="0"/>
        </a:spcAft>
        <a:defRPr sz="4000" i="1">
          <a:solidFill>
            <a:schemeClr val="tx1"/>
          </a:solidFill>
          <a:latin typeface="Arial Black" pitchFamily="34" charset="0"/>
          <a:cs typeface="Times New Roman" charset="0"/>
        </a:defRPr>
      </a:lvl3pPr>
      <a:lvl4pPr algn="l" rtl="0" eaLnBrk="1" fontAlgn="base" hangingPunct="1">
        <a:spcBef>
          <a:spcPct val="0"/>
        </a:spcBef>
        <a:spcAft>
          <a:spcPct val="0"/>
        </a:spcAft>
        <a:defRPr sz="4000" i="1">
          <a:solidFill>
            <a:schemeClr val="tx1"/>
          </a:solidFill>
          <a:latin typeface="Arial Black" pitchFamily="34" charset="0"/>
          <a:cs typeface="Times New Roman" charset="0"/>
        </a:defRPr>
      </a:lvl4pPr>
      <a:lvl5pPr algn="l" rtl="0" eaLnBrk="1" fontAlgn="base" hangingPunct="1">
        <a:spcBef>
          <a:spcPct val="0"/>
        </a:spcBef>
        <a:spcAft>
          <a:spcPct val="0"/>
        </a:spcAft>
        <a:defRPr sz="4000" i="1">
          <a:solidFill>
            <a:schemeClr val="tx1"/>
          </a:solidFill>
          <a:latin typeface="Arial Black" pitchFamily="34" charset="0"/>
          <a:cs typeface="Times New Roman" charset="0"/>
        </a:defRPr>
      </a:lvl5pPr>
      <a:lvl6pPr marL="457200" algn="l" rtl="0" eaLnBrk="1" fontAlgn="base" hangingPunct="1">
        <a:spcBef>
          <a:spcPct val="0"/>
        </a:spcBef>
        <a:spcAft>
          <a:spcPct val="0"/>
        </a:spcAft>
        <a:defRPr sz="4000" i="1">
          <a:solidFill>
            <a:schemeClr val="tx1"/>
          </a:solidFill>
          <a:latin typeface="Arial Black" pitchFamily="34" charset="0"/>
          <a:cs typeface="Times New Roman" charset="0"/>
        </a:defRPr>
      </a:lvl6pPr>
      <a:lvl7pPr marL="914400" algn="l" rtl="0" eaLnBrk="1" fontAlgn="base" hangingPunct="1">
        <a:spcBef>
          <a:spcPct val="0"/>
        </a:spcBef>
        <a:spcAft>
          <a:spcPct val="0"/>
        </a:spcAft>
        <a:defRPr sz="4000" i="1">
          <a:solidFill>
            <a:schemeClr val="tx1"/>
          </a:solidFill>
          <a:latin typeface="Arial Black" pitchFamily="34" charset="0"/>
          <a:cs typeface="Times New Roman" charset="0"/>
        </a:defRPr>
      </a:lvl7pPr>
      <a:lvl8pPr marL="1371600" algn="l" rtl="0" eaLnBrk="1" fontAlgn="base" hangingPunct="1">
        <a:spcBef>
          <a:spcPct val="0"/>
        </a:spcBef>
        <a:spcAft>
          <a:spcPct val="0"/>
        </a:spcAft>
        <a:defRPr sz="4000" i="1">
          <a:solidFill>
            <a:schemeClr val="tx1"/>
          </a:solidFill>
          <a:latin typeface="Arial Black" pitchFamily="34" charset="0"/>
          <a:cs typeface="Times New Roman" charset="0"/>
        </a:defRPr>
      </a:lvl8pPr>
      <a:lvl9pPr marL="1828800" algn="l" rtl="0" eaLnBrk="1" fontAlgn="base" hangingPunct="1">
        <a:spcBef>
          <a:spcPct val="0"/>
        </a:spcBef>
        <a:spcAft>
          <a:spcPct val="0"/>
        </a:spcAft>
        <a:defRPr sz="4000" i="1">
          <a:solidFill>
            <a:schemeClr val="tx1"/>
          </a:solidFill>
          <a:latin typeface="Arial Black" pitchFamily="34" charset="0"/>
          <a:cs typeface="Times New Roman" charset="0"/>
        </a:defRPr>
      </a:lvl9pPr>
    </p:titleStyle>
    <p:bodyStyle>
      <a:lvl1pPr marL="342900" indent="-342900" algn="l" rtl="0" eaLnBrk="1" fontAlgn="base" hangingPunct="1">
        <a:spcBef>
          <a:spcPct val="20000"/>
        </a:spcBef>
        <a:spcAft>
          <a:spcPct val="0"/>
        </a:spcAft>
        <a:buChar char="•"/>
        <a:defRPr sz="3200" b="1">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b="1">
          <a:solidFill>
            <a:schemeClr val="tx1"/>
          </a:solidFill>
          <a:latin typeface="+mn-lt"/>
          <a:cs typeface="+mn-cs"/>
        </a:defRPr>
      </a:lvl2pPr>
      <a:lvl3pPr marL="1143000" indent="-228600" algn="l" rtl="0" eaLnBrk="1" fontAlgn="base" hangingPunct="1">
        <a:spcBef>
          <a:spcPct val="20000"/>
        </a:spcBef>
        <a:spcAft>
          <a:spcPct val="0"/>
        </a:spcAft>
        <a:buChar char="•"/>
        <a:defRPr sz="2400" b="1">
          <a:solidFill>
            <a:schemeClr val="tx1"/>
          </a:solidFill>
          <a:latin typeface="+mn-lt"/>
          <a:cs typeface="+mn-cs"/>
        </a:defRPr>
      </a:lvl3pPr>
      <a:lvl4pPr marL="1600200" indent="-228600" algn="l" rtl="0" eaLnBrk="1" fontAlgn="base" hangingPunct="1">
        <a:spcBef>
          <a:spcPct val="20000"/>
        </a:spcBef>
        <a:spcAft>
          <a:spcPct val="0"/>
        </a:spcAft>
        <a:buChar char="–"/>
        <a:defRPr sz="2000" b="1">
          <a:solidFill>
            <a:schemeClr val="tx1"/>
          </a:solidFill>
          <a:latin typeface="+mn-lt"/>
          <a:cs typeface="+mn-cs"/>
        </a:defRPr>
      </a:lvl4pPr>
      <a:lvl5pPr marL="2057400" indent="-228600" algn="l" rtl="0" eaLnBrk="1" fontAlgn="base" hangingPunct="1">
        <a:spcBef>
          <a:spcPct val="20000"/>
        </a:spcBef>
        <a:spcAft>
          <a:spcPct val="0"/>
        </a:spcAft>
        <a:buChar char="»"/>
        <a:defRPr sz="2000" b="1">
          <a:solidFill>
            <a:schemeClr val="tx1"/>
          </a:solidFill>
          <a:latin typeface="+mn-lt"/>
          <a:cs typeface="+mn-cs"/>
        </a:defRPr>
      </a:lvl5pPr>
      <a:lvl6pPr marL="2514600" indent="-228600" algn="l" rtl="0" eaLnBrk="1" fontAlgn="base" hangingPunct="1">
        <a:spcBef>
          <a:spcPct val="20000"/>
        </a:spcBef>
        <a:spcAft>
          <a:spcPct val="0"/>
        </a:spcAft>
        <a:buChar char="»"/>
        <a:defRPr sz="2000" b="1">
          <a:solidFill>
            <a:schemeClr val="tx1"/>
          </a:solidFill>
          <a:latin typeface="+mn-lt"/>
          <a:cs typeface="+mn-cs"/>
        </a:defRPr>
      </a:lvl6pPr>
      <a:lvl7pPr marL="2971800" indent="-228600" algn="l" rtl="0" eaLnBrk="1" fontAlgn="base" hangingPunct="1">
        <a:spcBef>
          <a:spcPct val="20000"/>
        </a:spcBef>
        <a:spcAft>
          <a:spcPct val="0"/>
        </a:spcAft>
        <a:buChar char="»"/>
        <a:defRPr sz="2000" b="1">
          <a:solidFill>
            <a:schemeClr val="tx1"/>
          </a:solidFill>
          <a:latin typeface="+mn-lt"/>
          <a:cs typeface="+mn-cs"/>
        </a:defRPr>
      </a:lvl7pPr>
      <a:lvl8pPr marL="3429000" indent="-228600" algn="l" rtl="0" eaLnBrk="1" fontAlgn="base" hangingPunct="1">
        <a:spcBef>
          <a:spcPct val="20000"/>
        </a:spcBef>
        <a:spcAft>
          <a:spcPct val="0"/>
        </a:spcAft>
        <a:buChar char="»"/>
        <a:defRPr sz="2000" b="1">
          <a:solidFill>
            <a:schemeClr val="tx1"/>
          </a:solidFill>
          <a:latin typeface="+mn-lt"/>
          <a:cs typeface="+mn-cs"/>
        </a:defRPr>
      </a:lvl8pPr>
      <a:lvl9pPr marL="3886200" indent="-228600" algn="l" rtl="0" eaLnBrk="1" fontAlgn="base" hangingPunct="1">
        <a:spcBef>
          <a:spcPct val="20000"/>
        </a:spcBef>
        <a:spcAft>
          <a:spcPct val="0"/>
        </a:spcAft>
        <a:buChar char="»"/>
        <a:defRPr sz="2000" b="1">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9.gif"/><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7.jpg"/></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20.jpg"/><Relationship Id="rId4" Type="http://schemas.openxmlformats.org/officeDocument/2006/relationships/image" Target="../media/image19.jp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1.jp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25.wmf"/><Relationship Id="rId4" Type="http://schemas.openxmlformats.org/officeDocument/2006/relationships/oleObject" Target="../embeddings/oleObject1.bin"/></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2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oleObject" Target="../embeddings/oleObject2.bin"/></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oleObject" Target="../embeddings/oleObject3.bin"/></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32.wmf"/><Relationship Id="rId4" Type="http://schemas.openxmlformats.org/officeDocument/2006/relationships/oleObject" Target="../embeddings/oleObject4.bin"/></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33.jpg"/></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3.jpg"/></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3.jpg"/></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33.jpg"/></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oleObject" Target="../embeddings/oleObject5.bin"/></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oleObject" Target="../embeddings/oleObject6.bin"/></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8.png"/><Relationship Id="rId5" Type="http://schemas.openxmlformats.org/officeDocument/2006/relationships/image" Target="../media/image6.png"/><Relationship Id="rId4" Type="http://schemas.openxmlformats.org/officeDocument/2006/relationships/notesSlide" Target="../notesSlides/notesSlide39.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image" Target="../media/image39.emf"/><Relationship Id="rId1" Type="http://schemas.openxmlformats.org/officeDocument/2006/relationships/slideLayout" Target="../slideLayouts/slideLayout7.xml"/><Relationship Id="rId5" Type="http://schemas.openxmlformats.org/officeDocument/2006/relationships/image" Target="../media/image42.jpeg"/><Relationship Id="rId4" Type="http://schemas.openxmlformats.org/officeDocument/2006/relationships/image" Target="../media/image41.jpeg"/></Relationships>
</file>

<file path=ppt/slides/_rels/slide4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image" Target="../media/image46.jpeg"/><Relationship Id="rId5" Type="http://schemas.openxmlformats.org/officeDocument/2006/relationships/image" Target="../media/image45.png"/><Relationship Id="rId4" Type="http://schemas.openxmlformats.org/officeDocument/2006/relationships/image" Target="../media/image44.jpeg"/></Relationships>
</file>

<file path=ppt/slides/_rels/slide44.xml.rels><?xml version="1.0" encoding="UTF-8" standalone="yes"?>
<Relationships xmlns="http://schemas.openxmlformats.org/package/2006/relationships"><Relationship Id="rId3" Type="http://schemas.openxmlformats.org/officeDocument/2006/relationships/hyperlink" Target="https://www.boatus.org/fire-extinguishers/"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46.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53.jpe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50.xml"/><Relationship Id="rId1" Type="http://schemas.openxmlformats.org/officeDocument/2006/relationships/slideLayout" Target="../slideLayouts/slideLayout7.xml"/><Relationship Id="rId4" Type="http://schemas.openxmlformats.org/officeDocument/2006/relationships/image" Target="../media/image55.jpg"/></Relationships>
</file>

<file path=ppt/slides/_rels/slide5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51.xml"/><Relationship Id="rId1" Type="http://schemas.openxmlformats.org/officeDocument/2006/relationships/slideLayout" Target="../slideLayouts/slideLayout7.xml"/><Relationship Id="rId4" Type="http://schemas.openxmlformats.org/officeDocument/2006/relationships/image" Target="../media/image57.jpg"/></Relationships>
</file>

<file path=ppt/slides/_rels/slide54.xml.rels><?xml version="1.0" encoding="UTF-8" standalone="yes"?>
<Relationships xmlns="http://schemas.openxmlformats.org/package/2006/relationships"><Relationship Id="rId3" Type="http://schemas.openxmlformats.org/officeDocument/2006/relationships/image" Target="../media/image58.jpeg"/><Relationship Id="rId7" Type="http://schemas.openxmlformats.org/officeDocument/2006/relationships/image" Target="../media/image62.jpg"/><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image" Target="../media/image61.jpg"/><Relationship Id="rId5" Type="http://schemas.openxmlformats.org/officeDocument/2006/relationships/image" Target="../media/image60.jpg"/><Relationship Id="rId4" Type="http://schemas.openxmlformats.org/officeDocument/2006/relationships/image" Target="../media/image59.jpeg"/></Relationships>
</file>

<file path=ppt/slides/_rels/slide55.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image" Target="../media/image62.jpg"/><Relationship Id="rId5" Type="http://schemas.openxmlformats.org/officeDocument/2006/relationships/image" Target="../media/image61.jpg"/><Relationship Id="rId4" Type="http://schemas.openxmlformats.org/officeDocument/2006/relationships/image" Target="../media/image64.jpeg"/></Relationships>
</file>

<file path=ppt/slides/_rels/slide56.xml.rels><?xml version="1.0" encoding="UTF-8" standalone="yes"?>
<Relationships xmlns="http://schemas.openxmlformats.org/package/2006/relationships"><Relationship Id="rId8" Type="http://schemas.openxmlformats.org/officeDocument/2006/relationships/image" Target="../media/image69.jpg"/><Relationship Id="rId3" Type="http://schemas.openxmlformats.org/officeDocument/2006/relationships/image" Target="../media/image65.jpeg"/><Relationship Id="rId7" Type="http://schemas.openxmlformats.org/officeDocument/2006/relationships/image" Target="../media/image62.jpg"/><Relationship Id="rId2" Type="http://schemas.openxmlformats.org/officeDocument/2006/relationships/notesSlide" Target="../notesSlides/notesSlide54.xml"/><Relationship Id="rId1" Type="http://schemas.openxmlformats.org/officeDocument/2006/relationships/slideLayout" Target="../slideLayouts/slideLayout7.xml"/><Relationship Id="rId6" Type="http://schemas.openxmlformats.org/officeDocument/2006/relationships/image" Target="../media/image68.jpeg"/><Relationship Id="rId5" Type="http://schemas.openxmlformats.org/officeDocument/2006/relationships/image" Target="../media/image67.jpeg"/><Relationship Id="rId4" Type="http://schemas.openxmlformats.org/officeDocument/2006/relationships/image" Target="../media/image66.jpeg"/></Relationships>
</file>

<file path=ppt/slides/_rels/slide57.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55.xml"/><Relationship Id="rId1" Type="http://schemas.openxmlformats.org/officeDocument/2006/relationships/slideLayout" Target="../slideLayouts/slideLayout7.xml"/><Relationship Id="rId4" Type="http://schemas.openxmlformats.org/officeDocument/2006/relationships/image" Target="../media/image71.jpeg"/></Relationships>
</file>

<file path=ppt/slides/_rels/slide58.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58.xml"/><Relationship Id="rId1" Type="http://schemas.openxmlformats.org/officeDocument/2006/relationships/slideLayout" Target="../slideLayouts/slideLayout7.xml"/><Relationship Id="rId6" Type="http://schemas.openxmlformats.org/officeDocument/2006/relationships/image" Target="../media/image78.jpg"/><Relationship Id="rId5" Type="http://schemas.openxmlformats.org/officeDocument/2006/relationships/image" Target="../media/image77.jpg"/><Relationship Id="rId4" Type="http://schemas.openxmlformats.org/officeDocument/2006/relationships/image" Target="../media/image76.jpeg"/></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ov"/><Relationship Id="rId1" Type="http://schemas.microsoft.com/office/2007/relationships/media" Target="../media/media2.mov"/><Relationship Id="rId5" Type="http://schemas.openxmlformats.org/officeDocument/2006/relationships/image" Target="../media/image79.png"/><Relationship Id="rId4" Type="http://schemas.openxmlformats.org/officeDocument/2006/relationships/notesSlide" Target="../notesSlides/notesSlide59.xml"/></Relationships>
</file>

<file path=ppt/slides/_rels/slide63.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60.xml"/><Relationship Id="rId1" Type="http://schemas.openxmlformats.org/officeDocument/2006/relationships/slideLayout" Target="../slideLayouts/slideLayout7.xml"/><Relationship Id="rId6" Type="http://schemas.openxmlformats.org/officeDocument/2006/relationships/image" Target="../media/image82.jpeg"/><Relationship Id="rId5" Type="http://schemas.openxmlformats.org/officeDocument/2006/relationships/image" Target="../media/image81.png"/><Relationship Id="rId4" Type="http://schemas.openxmlformats.org/officeDocument/2006/relationships/oleObject" Target="../embeddings/oleObject7.bin"/></Relationships>
</file>

<file path=ppt/slides/_rels/slide6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1.xml"/><Relationship Id="rId1" Type="http://schemas.openxmlformats.org/officeDocument/2006/relationships/slideLayout" Target="../slideLayouts/slideLayout2.xml"/><Relationship Id="rId6" Type="http://schemas.openxmlformats.org/officeDocument/2006/relationships/image" Target="../media/image85.wmf"/><Relationship Id="rId5" Type="http://schemas.openxmlformats.org/officeDocument/2006/relationships/image" Target="../media/image84.jpeg"/><Relationship Id="rId4" Type="http://schemas.openxmlformats.org/officeDocument/2006/relationships/image" Target="../media/image83.wmf"/></Relationships>
</file>

<file path=ppt/slides/_rels/slide65.xml.rels><?xml version="1.0" encoding="UTF-8" standalone="yes"?>
<Relationships xmlns="http://schemas.openxmlformats.org/package/2006/relationships"><Relationship Id="rId3" Type="http://schemas.openxmlformats.org/officeDocument/2006/relationships/image" Target="../media/image86.emf"/><Relationship Id="rId2" Type="http://schemas.openxmlformats.org/officeDocument/2006/relationships/notesSlide" Target="../notesSlides/notesSlide62.xml"/><Relationship Id="rId1" Type="http://schemas.openxmlformats.org/officeDocument/2006/relationships/slideLayout" Target="../slideLayouts/slideLayout7.xml"/><Relationship Id="rId4" Type="http://schemas.openxmlformats.org/officeDocument/2006/relationships/image" Target="../media/image87.emf"/></Relationships>
</file>

<file path=ppt/slides/_rels/slide66.xml.rels><?xml version="1.0" encoding="UTF-8" standalone="yes"?>
<Relationships xmlns="http://schemas.openxmlformats.org/package/2006/relationships"><Relationship Id="rId3" Type="http://schemas.openxmlformats.org/officeDocument/2006/relationships/image" Target="../media/image88.jpg"/><Relationship Id="rId2" Type="http://schemas.openxmlformats.org/officeDocument/2006/relationships/notesSlide" Target="../notesSlides/notesSlide6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4.xml"/><Relationship Id="rId1" Type="http://schemas.openxmlformats.org/officeDocument/2006/relationships/slideLayout" Target="../slideLayouts/slideLayout2.xml"/><Relationship Id="rId4" Type="http://schemas.openxmlformats.org/officeDocument/2006/relationships/image" Target="../media/image89.jpeg"/></Relationships>
</file>

<file path=ppt/slides/_rels/slide6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7.xml"/><Relationship Id="rId1" Type="http://schemas.openxmlformats.org/officeDocument/2006/relationships/slideLayout" Target="../slideLayouts/slideLayout2.xml"/><Relationship Id="rId4" Type="http://schemas.openxmlformats.org/officeDocument/2006/relationships/image" Target="../media/image90.jpeg"/></Relationships>
</file>

<file path=ppt/slides/_rels/slide72.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6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9.xml"/><Relationship Id="rId1" Type="http://schemas.openxmlformats.org/officeDocument/2006/relationships/slideLayout" Target="../slideLayouts/slideLayout2.xml"/><Relationship Id="rId4" Type="http://schemas.openxmlformats.org/officeDocument/2006/relationships/image" Target="../media/image92.jpeg"/></Relationships>
</file>

<file path=ppt/slides/_rels/slide74.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70.xml"/><Relationship Id="rId1" Type="http://schemas.openxmlformats.org/officeDocument/2006/relationships/slideLayout" Target="../slideLayouts/slideLayout12.xml"/><Relationship Id="rId6" Type="http://schemas.openxmlformats.org/officeDocument/2006/relationships/image" Target="../media/image95.jpeg"/><Relationship Id="rId5" Type="http://schemas.openxmlformats.org/officeDocument/2006/relationships/image" Target="../media/image94.jpg"/><Relationship Id="rId4" Type="http://schemas.openxmlformats.org/officeDocument/2006/relationships/image" Target="../media/image6.png"/></Relationships>
</file>

<file path=ppt/slides/_rels/slide7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1.xml"/><Relationship Id="rId1" Type="http://schemas.openxmlformats.org/officeDocument/2006/relationships/slideLayout" Target="../slideLayouts/slideLayout2.xml"/><Relationship Id="rId6" Type="http://schemas.openxmlformats.org/officeDocument/2006/relationships/image" Target="../media/image97.wmf"/><Relationship Id="rId5" Type="http://schemas.openxmlformats.org/officeDocument/2006/relationships/image" Target="../media/image96.png"/><Relationship Id="rId4" Type="http://schemas.openxmlformats.org/officeDocument/2006/relationships/image" Target="../media/image83.wmf"/></Relationships>
</file>

<file path=ppt/slides/_rels/slide7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2.xml"/><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3.xml"/><Relationship Id="rId1" Type="http://schemas.openxmlformats.org/officeDocument/2006/relationships/slideLayout" Target="../slideLayouts/slideLayout2.xml"/><Relationship Id="rId4" Type="http://schemas.openxmlformats.org/officeDocument/2006/relationships/image" Target="../media/image98.png"/></Relationships>
</file>

<file path=ppt/slides/_rels/slide78.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accent4"/>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AC1DD6-01D0-01A5-4A2C-0B696C381D8A}"/>
              </a:ext>
            </a:extLst>
          </p:cNvPr>
          <p:cNvSpPr>
            <a:spLocks noGrp="1"/>
          </p:cNvSpPr>
          <p:nvPr>
            <p:ph type="sldNum" sz="quarter" idx="10"/>
          </p:nvPr>
        </p:nvSpPr>
        <p:spPr/>
        <p:txBody>
          <a:bodyPr/>
          <a:lstStyle/>
          <a:p>
            <a:pPr>
              <a:defRPr/>
            </a:pPr>
            <a:fld id="{F64AA650-0474-4B46-8EC8-F31A2B8C0591}" type="slidenum">
              <a:rPr lang="en-US" smtClean="0"/>
              <a:pPr>
                <a:defRPr/>
              </a:pPr>
              <a:t>1</a:t>
            </a:fld>
            <a:endParaRPr lang="en-US" dirty="0"/>
          </a:p>
        </p:txBody>
      </p:sp>
      <p:sp>
        <p:nvSpPr>
          <p:cNvPr id="6" name="Rectangle 2">
            <a:extLst>
              <a:ext uri="{FF2B5EF4-FFF2-40B4-BE49-F238E27FC236}">
                <a16:creationId xmlns:a16="http://schemas.microsoft.com/office/drawing/2014/main" id="{7A199814-0436-750F-A224-77CAA4277625}"/>
              </a:ext>
            </a:extLst>
          </p:cNvPr>
          <p:cNvSpPr>
            <a:spLocks noChangeArrowheads="1"/>
          </p:cNvSpPr>
          <p:nvPr/>
        </p:nvSpPr>
        <p:spPr bwMode="auto">
          <a:xfrm>
            <a:off x="533400" y="1524000"/>
            <a:ext cx="8001000" cy="3387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Arial" panose="020B0604020202020204" pitchFamily="34" charset="0"/>
                <a:cs typeface="Times New Roman" panose="02020603050405020304" pitchFamily="18" charset="0"/>
              </a:defRPr>
            </a:lvl1pPr>
            <a:lvl2pPr marL="742950" indent="-285750">
              <a:spcBef>
                <a:spcPct val="20000"/>
              </a:spcBef>
              <a:buChar char="•"/>
              <a:defRPr sz="2400" b="1">
                <a:solidFill>
                  <a:schemeClr val="tx1"/>
                </a:solidFill>
                <a:latin typeface="Arial" panose="020B0604020202020204" pitchFamily="34" charset="0"/>
                <a:cs typeface="Times New Roman" panose="02020603050405020304" pitchFamily="18" charset="0"/>
              </a:defRPr>
            </a:lvl2pPr>
            <a:lvl3pPr marL="1143000" indent="-228600">
              <a:spcBef>
                <a:spcPct val="20000"/>
              </a:spcBef>
              <a:buChar char="•"/>
              <a:defRPr sz="2400" b="1">
                <a:solidFill>
                  <a:schemeClr val="tx1"/>
                </a:solidFill>
                <a:latin typeface="Arial" panose="020B0604020202020204" pitchFamily="34" charset="0"/>
                <a:cs typeface="Times New Roman" panose="02020603050405020304" pitchFamily="18" charset="0"/>
              </a:defRPr>
            </a:lvl3pPr>
            <a:lvl4pPr marL="1600200" indent="-228600">
              <a:spcBef>
                <a:spcPct val="20000"/>
              </a:spcBef>
              <a:buChar char="–"/>
              <a:defRPr sz="2000" b="1">
                <a:solidFill>
                  <a:schemeClr val="tx1"/>
                </a:solidFill>
                <a:latin typeface="Arial" panose="020B0604020202020204" pitchFamily="34" charset="0"/>
                <a:cs typeface="Times New Roman" panose="02020603050405020304" pitchFamily="18" charset="0"/>
              </a:defRPr>
            </a:lvl4pPr>
            <a:lvl5pPr marL="2057400" indent="-228600">
              <a:spcBef>
                <a:spcPct val="20000"/>
              </a:spcBef>
              <a:buChar char="»"/>
              <a:defRPr sz="2000" b="1">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20000"/>
              </a:spcBef>
              <a:spcAft>
                <a:spcPct val="0"/>
              </a:spcAft>
              <a:buChar char="»"/>
              <a:defRPr sz="2000" b="1">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20000"/>
              </a:spcBef>
              <a:spcAft>
                <a:spcPct val="0"/>
              </a:spcAft>
              <a:buChar char="»"/>
              <a:defRPr sz="2000" b="1">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20000"/>
              </a:spcBef>
              <a:spcAft>
                <a:spcPct val="0"/>
              </a:spcAft>
              <a:buChar char="»"/>
              <a:defRPr sz="2000" b="1">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20000"/>
              </a:spcBef>
              <a:spcAft>
                <a:spcPct val="0"/>
              </a:spcAft>
              <a:buChar char="»"/>
              <a:defRPr sz="2000" b="1">
                <a:solidFill>
                  <a:schemeClr val="tx1"/>
                </a:solidFill>
                <a:latin typeface="Arial" panose="020B0604020202020204" pitchFamily="34" charset="0"/>
                <a:cs typeface="Times New Roman" panose="02020603050405020304" pitchFamily="18" charset="0"/>
              </a:defRPr>
            </a:lvl9pPr>
          </a:lstStyle>
          <a:p>
            <a:pPr algn="ctr" eaLnBrk="1" hangingPunct="1">
              <a:spcBef>
                <a:spcPct val="50000"/>
              </a:spcBef>
              <a:buFontTx/>
              <a:buNone/>
            </a:pPr>
            <a:r>
              <a:rPr lang="en-US" altLang="en-US" sz="3600" dirty="0">
                <a:solidFill>
                  <a:schemeClr val="bg1"/>
                </a:solidFill>
                <a:latin typeface="Comic Sans MS" panose="030F0702030302020204" pitchFamily="66" charset="0"/>
              </a:rPr>
              <a:t>Please remember to  be considerate of our instructors and your fellow students and silence your Cell Phones and Pagers before class starts.</a:t>
            </a:r>
          </a:p>
          <a:p>
            <a:pPr>
              <a:spcBef>
                <a:spcPct val="0"/>
              </a:spcBef>
              <a:buFontTx/>
              <a:buNone/>
            </a:pPr>
            <a:endParaRPr lang="en-US" altLang="en-US" sz="3600" dirty="0">
              <a:solidFill>
                <a:schemeClr val="tx2"/>
              </a:solidFill>
              <a:latin typeface="Times New Roman" panose="02020603050405020304" pitchFamily="18" charset="0"/>
            </a:endParaRPr>
          </a:p>
        </p:txBody>
      </p:sp>
    </p:spTree>
    <p:extLst>
      <p:ext uri="{BB962C8B-B14F-4D97-AF65-F5344CB8AC3E}">
        <p14:creationId xmlns:p14="http://schemas.microsoft.com/office/powerpoint/2010/main" val="3399363837"/>
      </p:ext>
    </p:extLst>
  </p:cSld>
  <p:clrMapOvr>
    <a:masterClrMapping/>
  </p:clrMapOvr>
  <p:transition spd="med">
    <p:wipe dir="r"/>
  </p:transition>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4"/>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EA3B2FC1-E164-4EF0-B3D6-C2247D710B46}" type="slidenum">
              <a:rPr lang="en-US" sz="1400" smtClean="0">
                <a:solidFill>
                  <a:schemeClr val="tx1"/>
                </a:solidFill>
                <a:latin typeface="Times New Roman" panose="02020603050405020304" pitchFamily="18" charset="0"/>
              </a:rPr>
              <a:pPr>
                <a:spcBef>
                  <a:spcPct val="0"/>
                </a:spcBef>
                <a:buSzTx/>
                <a:buFontTx/>
                <a:buNone/>
              </a:pPr>
              <a:t>2</a:t>
            </a:fld>
            <a:endParaRPr lang="en-US" sz="1400" dirty="0">
              <a:solidFill>
                <a:schemeClr val="tx1"/>
              </a:solidFill>
              <a:latin typeface="Times New Roman" panose="02020603050405020304" pitchFamily="18" charset="0"/>
            </a:endParaRPr>
          </a:p>
        </p:txBody>
      </p:sp>
      <p:pic>
        <p:nvPicPr>
          <p:cNvPr id="388098" name="Picture 2" descr="Fig 2-20A-opener-reduced"/>
          <p:cNvPicPr>
            <a:picLocks noChangeAspect="1" noChangeArrowheads="1"/>
          </p:cNvPicPr>
          <p:nvPr/>
        </p:nvPicPr>
        <p:blipFill>
          <a:blip r:embed="rId4" cstate="print">
            <a:extLst>
              <a:ext uri="{28A0092B-C50C-407E-A947-70E740481C1C}">
                <a14:useLocalDpi xmlns:a14="http://schemas.microsoft.com/office/drawing/2010/main" val="0"/>
              </a:ext>
            </a:extLst>
          </a:blip>
          <a:srcRect t="18275" b="12628"/>
          <a:stretch>
            <a:fillRect/>
          </a:stretch>
        </p:blipFill>
        <p:spPr bwMode="auto">
          <a:xfrm>
            <a:off x="0" y="1828800"/>
            <a:ext cx="91440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8100" name="Text Box 4"/>
          <p:cNvSpPr txBox="1">
            <a:spLocks noChangeArrowheads="1"/>
          </p:cNvSpPr>
          <p:nvPr/>
        </p:nvSpPr>
        <p:spPr bwMode="auto">
          <a:xfrm>
            <a:off x="2133600" y="304800"/>
            <a:ext cx="685800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76200">
                <a:solidFill>
                  <a:srgbClr val="000000"/>
                </a:solidFill>
                <a:miter lim="800000"/>
                <a:headEnd/>
                <a:tailEnd/>
              </a14:hiddenLine>
            </a:ext>
          </a:extLst>
        </p:spPr>
        <p:txBody>
          <a:bodyPr wrap="square">
            <a:spAutoFit/>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lgn="ctr" eaLnBrk="1" hangingPunct="1">
              <a:spcBef>
                <a:spcPts val="0"/>
              </a:spcBef>
              <a:buSzTx/>
              <a:buFontTx/>
              <a:buNone/>
            </a:pPr>
            <a:r>
              <a:rPr lang="en-US" sz="4400" i="1" dirty="0">
                <a:solidFill>
                  <a:schemeClr val="tx1"/>
                </a:solidFill>
              </a:rPr>
              <a:t>“Equipment For Your Boat”</a:t>
            </a:r>
          </a:p>
        </p:txBody>
      </p:sp>
    </p:spTree>
    <p:extLst>
      <p:ext uri="{BB962C8B-B14F-4D97-AF65-F5344CB8AC3E}">
        <p14:creationId xmlns:p14="http://schemas.microsoft.com/office/powerpoint/2010/main" val="3887931696"/>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a:xfrm>
            <a:off x="1098884" y="44116"/>
            <a:ext cx="7359316" cy="762000"/>
          </a:xfrm>
        </p:spPr>
        <p:txBody>
          <a:bodyPr/>
          <a:lstStyle/>
          <a:p>
            <a:pPr algn="ctr" eaLnBrk="1" hangingPunct="1">
              <a:defRPr/>
            </a:pPr>
            <a:r>
              <a:rPr lang="en-US" b="1" dirty="0">
                <a:solidFill>
                  <a:srgbClr val="000000"/>
                </a:solidFill>
                <a:latin typeface="+mn-lt"/>
              </a:rPr>
              <a:t>LAWS and RULES</a:t>
            </a:r>
            <a:endParaRPr lang="en-US" b="1" dirty="0">
              <a:solidFill>
                <a:srgbClr val="000000"/>
              </a:solidFill>
            </a:endParaRPr>
          </a:p>
        </p:txBody>
      </p:sp>
      <p:sp>
        <p:nvSpPr>
          <p:cNvPr id="163843" name="Rectangle 3"/>
          <p:cNvSpPr>
            <a:spLocks noGrp="1" noChangeArrowheads="1"/>
          </p:cNvSpPr>
          <p:nvPr>
            <p:ph idx="1"/>
          </p:nvPr>
        </p:nvSpPr>
        <p:spPr>
          <a:xfrm>
            <a:off x="524864" y="1242347"/>
            <a:ext cx="2827936" cy="685800"/>
          </a:xfrm>
        </p:spPr>
        <p:txBody>
          <a:bodyPr/>
          <a:lstStyle/>
          <a:p>
            <a:pPr marL="0" indent="0" eaLnBrk="1" hangingPunct="1">
              <a:buNone/>
            </a:pPr>
            <a:r>
              <a:rPr lang="en-US" b="0" dirty="0">
                <a:solidFill>
                  <a:srgbClr val="000000"/>
                </a:solidFill>
              </a:rPr>
              <a:t>Federal rules</a:t>
            </a:r>
          </a:p>
        </p:txBody>
      </p:sp>
      <p:sp>
        <p:nvSpPr>
          <p:cNvPr id="1331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CBE1F930-4F64-427D-AC3A-55264AA73153}" type="slidenum">
              <a:rPr lang="en-US" sz="1400" smtClean="0">
                <a:solidFill>
                  <a:schemeClr val="bg1"/>
                </a:solidFill>
                <a:latin typeface="Times New Roman" panose="02020603050405020304" pitchFamily="18" charset="0"/>
              </a:rPr>
              <a:pPr>
                <a:spcBef>
                  <a:spcPct val="0"/>
                </a:spcBef>
                <a:buSzTx/>
                <a:buFontTx/>
                <a:buNone/>
              </a:pPr>
              <a:t>3</a:t>
            </a:fld>
            <a:endParaRPr lang="en-US" sz="1400" dirty="0">
              <a:solidFill>
                <a:schemeClr val="bg1"/>
              </a:solidFill>
              <a:latin typeface="Times New Roman" panose="02020603050405020304" pitchFamily="18" charset="0"/>
            </a:endParaRPr>
          </a:p>
        </p:txBody>
      </p:sp>
      <p:sp>
        <p:nvSpPr>
          <p:cNvPr id="163848" name="Text Box 8"/>
          <p:cNvSpPr txBox="1">
            <a:spLocks noChangeArrowheads="1"/>
          </p:cNvSpPr>
          <p:nvPr/>
        </p:nvSpPr>
        <p:spPr bwMode="auto">
          <a:xfrm>
            <a:off x="4960271" y="1219200"/>
            <a:ext cx="2431129"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lgn="ctr" eaLnBrk="1" hangingPunct="1">
              <a:buNone/>
            </a:pPr>
            <a:r>
              <a:rPr lang="en-US" dirty="0">
                <a:solidFill>
                  <a:srgbClr val="000000"/>
                </a:solidFill>
              </a:rPr>
              <a:t>State rules</a:t>
            </a:r>
            <a:endParaRPr lang="en-US" sz="2400" dirty="0">
              <a:solidFill>
                <a:srgbClr val="000000"/>
              </a:solidFill>
              <a:latin typeface="Times New Roman" panose="02020603050405020304" pitchFamily="18" charset="0"/>
            </a:endParaRPr>
          </a:p>
        </p:txBody>
      </p:sp>
      <p:sp>
        <p:nvSpPr>
          <p:cNvPr id="2" name="TextBox 1">
            <a:extLst>
              <a:ext uri="{FF2B5EF4-FFF2-40B4-BE49-F238E27FC236}">
                <a16:creationId xmlns:a16="http://schemas.microsoft.com/office/drawing/2014/main" id="{FDB1A221-10AC-4C12-B8D3-FA6877066ECA}"/>
              </a:ext>
            </a:extLst>
          </p:cNvPr>
          <p:cNvSpPr txBox="1"/>
          <p:nvPr/>
        </p:nvSpPr>
        <p:spPr>
          <a:xfrm>
            <a:off x="533400" y="5801616"/>
            <a:ext cx="8382000" cy="523220"/>
          </a:xfrm>
          <a:prstGeom prst="rect">
            <a:avLst/>
          </a:prstGeom>
          <a:noFill/>
        </p:spPr>
        <p:txBody>
          <a:bodyPr wrap="square" rtlCol="0">
            <a:spAutoFit/>
          </a:bodyPr>
          <a:lstStyle/>
          <a:p>
            <a:pPr algn="ctr"/>
            <a:r>
              <a:rPr lang="en-US" sz="2800" dirty="0">
                <a:solidFill>
                  <a:srgbClr val="000000"/>
                </a:solidFill>
                <a:latin typeface="+mn-lt"/>
              </a:rPr>
              <a:t>Links to these are on our website </a:t>
            </a:r>
          </a:p>
        </p:txBody>
      </p:sp>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42091" y="1845062"/>
            <a:ext cx="2349309" cy="3980005"/>
          </a:xfrm>
          <a:prstGeom prst="rect">
            <a:avLst/>
          </a:prstGeom>
        </p:spPr>
      </p:pic>
      <p:pic>
        <p:nvPicPr>
          <p:cNvPr id="4" name="Picture 3" descr="A logo of a coast guard&#10;&#10;AI-generated content may be incorrect.">
            <a:extLst>
              <a:ext uri="{FF2B5EF4-FFF2-40B4-BE49-F238E27FC236}">
                <a16:creationId xmlns:a16="http://schemas.microsoft.com/office/drawing/2014/main" id="{C95F7AED-DD81-96B7-223F-292A45011C6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65394" y="1928146"/>
            <a:ext cx="2182606" cy="3655449"/>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72959884-DA10-4F12-A4AF-9809328B4FC7}" type="slidenum">
              <a:rPr lang="en-US" sz="1400" smtClean="0">
                <a:solidFill>
                  <a:schemeClr val="bg1"/>
                </a:solidFill>
                <a:latin typeface="Times New Roman" panose="02020603050405020304" pitchFamily="18" charset="0"/>
              </a:rPr>
              <a:pPr>
                <a:spcBef>
                  <a:spcPct val="0"/>
                </a:spcBef>
                <a:buSzTx/>
                <a:buFontTx/>
                <a:buNone/>
              </a:pPr>
              <a:t>4</a:t>
            </a:fld>
            <a:endParaRPr lang="en-US" sz="1400" dirty="0">
              <a:solidFill>
                <a:schemeClr val="bg1"/>
              </a:solidFill>
              <a:latin typeface="Times New Roman" panose="02020603050405020304" pitchFamily="18" charset="0"/>
            </a:endParaRPr>
          </a:p>
        </p:txBody>
      </p:sp>
      <p:sp>
        <p:nvSpPr>
          <p:cNvPr id="14339" name="Text Box 2"/>
          <p:cNvSpPr txBox="1">
            <a:spLocks noChangeArrowheads="1"/>
          </p:cNvSpPr>
          <p:nvPr/>
        </p:nvSpPr>
        <p:spPr bwMode="auto">
          <a:xfrm>
            <a:off x="990600" y="152400"/>
            <a:ext cx="7543800" cy="621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76200">
                <a:solidFill>
                  <a:srgbClr val="000000"/>
                </a:solidFill>
                <a:miter lim="800000"/>
                <a:headEnd/>
                <a:tailEnd/>
              </a14:hiddenLine>
            </a:ext>
          </a:extLst>
        </p:spPr>
        <p:txBody>
          <a:bodyPr>
            <a:spAutoFit/>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lgn="ctr" eaLnBrk="1" hangingPunct="1">
              <a:spcBef>
                <a:spcPct val="50000"/>
              </a:spcBef>
              <a:buSzTx/>
              <a:buFontTx/>
              <a:buNone/>
            </a:pPr>
            <a:r>
              <a:rPr lang="en-US" sz="3600" b="1" i="1" dirty="0">
                <a:solidFill>
                  <a:srgbClr val="000000"/>
                </a:solidFill>
              </a:rPr>
              <a:t>Page 47.  Negligent Operation</a:t>
            </a:r>
          </a:p>
          <a:p>
            <a:pPr algn="ctr" eaLnBrk="1" hangingPunct="1">
              <a:spcBef>
                <a:spcPct val="50000"/>
              </a:spcBef>
              <a:buSzTx/>
              <a:buFontTx/>
              <a:buNone/>
            </a:pPr>
            <a:endParaRPr lang="en-US" sz="3600" dirty="0">
              <a:solidFill>
                <a:schemeClr val="tx1"/>
              </a:solidFill>
            </a:endParaRPr>
          </a:p>
          <a:p>
            <a:pPr algn="ctr" eaLnBrk="1" hangingPunct="1">
              <a:spcBef>
                <a:spcPct val="50000"/>
              </a:spcBef>
              <a:buSzTx/>
              <a:buFontTx/>
              <a:buNone/>
            </a:pPr>
            <a:r>
              <a:rPr lang="en-US" sz="2800" dirty="0">
                <a:solidFill>
                  <a:srgbClr val="000000"/>
                </a:solidFill>
              </a:rPr>
              <a:t>Federal law prohibits the negligent or grossly negligent operation of a vessel and / or interference with the safe operation of a vessel, so as to endanger lives and / or property. The U.S. Coast Guard may impose a civil penalty for negligent operation.  Grossly negligent operation is a criminal offense and an operator may be fined up $5,000.00, imprisoned for one year, or both.</a:t>
            </a:r>
          </a:p>
          <a:p>
            <a:pPr algn="ctr" eaLnBrk="1" hangingPunct="1">
              <a:spcBef>
                <a:spcPct val="50000"/>
              </a:spcBef>
              <a:buSzTx/>
              <a:buFontTx/>
              <a:buChar char="•"/>
            </a:pPr>
            <a:endParaRPr lang="en-US" sz="2800"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type="title"/>
          </p:nvPr>
        </p:nvSpPr>
        <p:spPr>
          <a:xfrm>
            <a:off x="1295400" y="-76200"/>
            <a:ext cx="7543800" cy="952500"/>
          </a:xfrm>
        </p:spPr>
        <p:txBody>
          <a:bodyPr/>
          <a:lstStyle/>
          <a:p>
            <a:pPr algn="ctr" eaLnBrk="1" hangingPunct="1"/>
            <a:r>
              <a:rPr lang="en-US" sz="2800" dirty="0">
                <a:solidFill>
                  <a:srgbClr val="000000"/>
                </a:solidFill>
                <a:latin typeface="Arial" panose="020B0604020202020204" pitchFamily="34" charset="0"/>
              </a:rPr>
              <a:t>Some examples of actions that may constitute negligent or grossly negligent operations:</a:t>
            </a:r>
          </a:p>
        </p:txBody>
      </p:sp>
      <p:sp>
        <p:nvSpPr>
          <p:cNvPr id="15364" name="Rectangle 4"/>
          <p:cNvSpPr>
            <a:spLocks noGrp="1" noChangeArrowheads="1"/>
          </p:cNvSpPr>
          <p:nvPr>
            <p:ph idx="1"/>
          </p:nvPr>
        </p:nvSpPr>
        <p:spPr>
          <a:xfrm>
            <a:off x="533400" y="1295400"/>
            <a:ext cx="8077200" cy="3530600"/>
          </a:xfrm>
        </p:spPr>
        <p:txBody>
          <a:bodyPr/>
          <a:lstStyle/>
          <a:p>
            <a:r>
              <a:rPr lang="en-US" sz="2800" b="0" dirty="0">
                <a:solidFill>
                  <a:srgbClr val="000000"/>
                </a:solidFill>
              </a:rPr>
              <a:t>Operating a boat while under the influence of alcohol or drugs.</a:t>
            </a:r>
          </a:p>
          <a:p>
            <a:r>
              <a:rPr lang="en-US" sz="2800" b="0" dirty="0">
                <a:solidFill>
                  <a:srgbClr val="000000"/>
                </a:solidFill>
              </a:rPr>
              <a:t>Operating a boat in a swimming area.</a:t>
            </a:r>
          </a:p>
          <a:p>
            <a:r>
              <a:rPr lang="en-US" sz="2800" b="0" dirty="0">
                <a:solidFill>
                  <a:srgbClr val="000000"/>
                </a:solidFill>
              </a:rPr>
              <a:t>Excessive speed in the vicinity of other boats or in dangerous waters.</a:t>
            </a:r>
          </a:p>
          <a:p>
            <a:r>
              <a:rPr lang="en-US" sz="2800" b="0" dirty="0">
                <a:solidFill>
                  <a:srgbClr val="000000"/>
                </a:solidFill>
              </a:rPr>
              <a:t>Hazardous water-</a:t>
            </a:r>
          </a:p>
          <a:p>
            <a:pPr marL="0" indent="0">
              <a:buNone/>
            </a:pPr>
            <a:r>
              <a:rPr lang="en-US" sz="2800" b="0" dirty="0">
                <a:solidFill>
                  <a:srgbClr val="000000"/>
                </a:solidFill>
              </a:rPr>
              <a:t>	skiing practices.</a:t>
            </a:r>
          </a:p>
        </p:txBody>
      </p:sp>
      <p:sp>
        <p:nvSpPr>
          <p:cNvPr id="1536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336314BD-53D3-4827-8839-C8DD48D181CE}" type="slidenum">
              <a:rPr lang="en-US" sz="1400" smtClean="0">
                <a:solidFill>
                  <a:schemeClr val="bg1"/>
                </a:solidFill>
                <a:latin typeface="Times New Roman" panose="02020603050405020304" pitchFamily="18" charset="0"/>
              </a:rPr>
              <a:pPr>
                <a:spcBef>
                  <a:spcPct val="0"/>
                </a:spcBef>
                <a:buSzTx/>
                <a:buFontTx/>
                <a:buNone/>
              </a:pPr>
              <a:t>5</a:t>
            </a:fld>
            <a:endParaRPr lang="en-US" sz="1400" dirty="0">
              <a:solidFill>
                <a:schemeClr val="bg1"/>
              </a:solidFill>
              <a:latin typeface="Times New Roman" panose="02020603050405020304" pitchFamily="18" charset="0"/>
            </a:endParaRPr>
          </a:p>
        </p:txBody>
      </p:sp>
      <p:sp>
        <p:nvSpPr>
          <p:cNvPr id="2" name="TextBox 1">
            <a:extLst>
              <a:ext uri="{FF2B5EF4-FFF2-40B4-BE49-F238E27FC236}">
                <a16:creationId xmlns:a16="http://schemas.microsoft.com/office/drawing/2014/main" id="{5EC5DBA5-E593-41BD-942C-2C79525AA9AF}"/>
              </a:ext>
            </a:extLst>
          </p:cNvPr>
          <p:cNvSpPr txBox="1"/>
          <p:nvPr/>
        </p:nvSpPr>
        <p:spPr>
          <a:xfrm>
            <a:off x="551793" y="4741724"/>
            <a:ext cx="3733800" cy="1384995"/>
          </a:xfrm>
          <a:prstGeom prst="rect">
            <a:avLst/>
          </a:prstGeom>
          <a:noFill/>
        </p:spPr>
        <p:txBody>
          <a:bodyPr wrap="square" rtlCol="0">
            <a:spAutoFit/>
          </a:bodyPr>
          <a:lstStyle/>
          <a:p>
            <a:pPr marL="457200" indent="-457200">
              <a:buFont typeface="Arial" panose="020B0604020202020204" pitchFamily="34" charset="0"/>
              <a:buChar char="•"/>
            </a:pPr>
            <a:r>
              <a:rPr lang="en-US" sz="2800" b="0" dirty="0">
                <a:solidFill>
                  <a:srgbClr val="000000"/>
                </a:solidFill>
                <a:latin typeface="+mn-lt"/>
              </a:rPr>
              <a:t>Bow-riding, also seatback, gunwale, or transom riding.</a:t>
            </a:r>
          </a:p>
        </p:txBody>
      </p:sp>
      <p:pic>
        <p:nvPicPr>
          <p:cNvPr id="4" name="Picture 3" descr="A group of people on a boat&#10;&#10;Description automatically generated with medium confidence">
            <a:extLst>
              <a:ext uri="{FF2B5EF4-FFF2-40B4-BE49-F238E27FC236}">
                <a16:creationId xmlns:a16="http://schemas.microsoft.com/office/drawing/2014/main" id="{2CDFBB6F-48C4-4891-8090-5AEE252B9A5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2000" y="3498932"/>
            <a:ext cx="3874640" cy="276326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1295400" y="76200"/>
            <a:ext cx="7620000" cy="609600"/>
          </a:xfrm>
        </p:spPr>
        <p:txBody>
          <a:bodyPr/>
          <a:lstStyle/>
          <a:p>
            <a:pPr algn="ctr" eaLnBrk="1" hangingPunct="1">
              <a:defRPr/>
            </a:pPr>
            <a:r>
              <a:rPr lang="en-US" b="1" dirty="0">
                <a:solidFill>
                  <a:srgbClr val="000000"/>
                </a:solidFill>
                <a:latin typeface="+mn-lt"/>
              </a:rPr>
              <a:t>Power Driven Vessels</a:t>
            </a:r>
          </a:p>
        </p:txBody>
      </p:sp>
      <p:sp>
        <p:nvSpPr>
          <p:cNvPr id="64515" name="Rectangle 3"/>
          <p:cNvSpPr>
            <a:spLocks noGrp="1" noChangeArrowheads="1"/>
          </p:cNvSpPr>
          <p:nvPr>
            <p:ph idx="1"/>
          </p:nvPr>
        </p:nvSpPr>
        <p:spPr>
          <a:xfrm>
            <a:off x="919812" y="1375770"/>
            <a:ext cx="7304376" cy="2663172"/>
          </a:xfrm>
        </p:spPr>
        <p:txBody>
          <a:bodyPr/>
          <a:lstStyle/>
          <a:p>
            <a:pPr marL="0" indent="0">
              <a:lnSpc>
                <a:spcPct val="90000"/>
              </a:lnSpc>
              <a:buNone/>
            </a:pPr>
            <a:r>
              <a:rPr lang="en-US" sz="2800" b="0" dirty="0">
                <a:solidFill>
                  <a:srgbClr val="000000"/>
                </a:solidFill>
              </a:rPr>
              <a:t>Definition for Power Driven Vessel: </a:t>
            </a:r>
          </a:p>
          <a:p>
            <a:pPr marL="0" indent="0">
              <a:lnSpc>
                <a:spcPct val="90000"/>
              </a:lnSpc>
              <a:buNone/>
            </a:pPr>
            <a:r>
              <a:rPr lang="en-US" sz="2800" b="0" dirty="0">
                <a:solidFill>
                  <a:srgbClr val="000000"/>
                </a:solidFill>
              </a:rPr>
              <a:t> </a:t>
            </a:r>
            <a:r>
              <a:rPr lang="en-US" sz="2800" b="0" u="sng" dirty="0">
                <a:solidFill>
                  <a:srgbClr val="000000"/>
                </a:solidFill>
              </a:rPr>
              <a:t>Any vessel propelled by machinery (motor).</a:t>
            </a:r>
          </a:p>
          <a:p>
            <a:pPr marL="0" indent="0">
              <a:lnSpc>
                <a:spcPct val="90000"/>
              </a:lnSpc>
              <a:buNone/>
            </a:pPr>
            <a:endParaRPr lang="en-US" sz="2800" b="0" dirty="0">
              <a:solidFill>
                <a:srgbClr val="000000"/>
              </a:solidFill>
            </a:endParaRPr>
          </a:p>
          <a:p>
            <a:pPr marL="0" indent="0">
              <a:lnSpc>
                <a:spcPct val="90000"/>
              </a:lnSpc>
              <a:buNone/>
            </a:pPr>
            <a:r>
              <a:rPr lang="en-US" sz="2800" b="0" dirty="0">
                <a:solidFill>
                  <a:srgbClr val="000000"/>
                </a:solidFill>
              </a:rPr>
              <a:t>Sometimes people forget that a sailboat with an engine becomes a power boat when the engine is running.</a:t>
            </a:r>
          </a:p>
        </p:txBody>
      </p:sp>
      <p:sp>
        <p:nvSpPr>
          <p:cNvPr id="1741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1CBFE1B8-A5E9-4B8F-B638-DF71A8D9A8C6}" type="slidenum">
              <a:rPr lang="en-US" sz="1400" smtClean="0">
                <a:solidFill>
                  <a:schemeClr val="bg1"/>
                </a:solidFill>
                <a:latin typeface="Times New Roman" panose="02020603050405020304" pitchFamily="18" charset="0"/>
              </a:rPr>
              <a:pPr>
                <a:spcBef>
                  <a:spcPct val="0"/>
                </a:spcBef>
                <a:buSzTx/>
                <a:buFontTx/>
                <a:buNone/>
              </a:pPr>
              <a:t>6</a:t>
            </a:fld>
            <a:endParaRPr lang="en-US" sz="1400" dirty="0">
              <a:solidFill>
                <a:schemeClr val="bg1"/>
              </a:solidFill>
              <a:latin typeface="Times New Roman" panose="02020603050405020304" pitchFamily="18" charset="0"/>
            </a:endParaRPr>
          </a:p>
        </p:txBody>
      </p:sp>
      <p:sp>
        <p:nvSpPr>
          <p:cNvPr id="2" name="TextBox 1">
            <a:extLst>
              <a:ext uri="{FF2B5EF4-FFF2-40B4-BE49-F238E27FC236}">
                <a16:creationId xmlns:a16="http://schemas.microsoft.com/office/drawing/2014/main" id="{4585DE31-573C-4A80-ABD2-E55767466B40}"/>
              </a:ext>
            </a:extLst>
          </p:cNvPr>
          <p:cNvSpPr txBox="1"/>
          <p:nvPr/>
        </p:nvSpPr>
        <p:spPr>
          <a:xfrm>
            <a:off x="970612" y="4525332"/>
            <a:ext cx="7202776" cy="1255728"/>
          </a:xfrm>
          <a:prstGeom prst="rect">
            <a:avLst/>
          </a:prstGeom>
          <a:noFill/>
        </p:spPr>
        <p:txBody>
          <a:bodyPr wrap="square" rtlCol="0">
            <a:spAutoFit/>
          </a:bodyPr>
          <a:lstStyle/>
          <a:p>
            <a:pPr eaLnBrk="1" hangingPunct="1">
              <a:lnSpc>
                <a:spcPct val="90000"/>
              </a:lnSpc>
            </a:pPr>
            <a:r>
              <a:rPr lang="en-US" sz="2800" b="0" u="sng" dirty="0">
                <a:solidFill>
                  <a:srgbClr val="000000"/>
                </a:solidFill>
                <a:latin typeface="+mn-lt"/>
              </a:rPr>
              <a:t>Must Be</a:t>
            </a:r>
            <a:r>
              <a:rPr lang="en-US" sz="2800" b="0" dirty="0">
                <a:solidFill>
                  <a:srgbClr val="000000"/>
                </a:solidFill>
                <a:latin typeface="+mn-lt"/>
              </a:rPr>
              <a:t>:</a:t>
            </a:r>
          </a:p>
          <a:p>
            <a:pPr eaLnBrk="1" hangingPunct="1">
              <a:lnSpc>
                <a:spcPct val="90000"/>
              </a:lnSpc>
            </a:pPr>
            <a:r>
              <a:rPr lang="en-US" sz="2800" dirty="0">
                <a:solidFill>
                  <a:srgbClr val="000000"/>
                </a:solidFill>
                <a:latin typeface="+mn-lt"/>
              </a:rPr>
              <a:t>	</a:t>
            </a:r>
            <a:r>
              <a:rPr lang="en-US" sz="2800" b="0" dirty="0">
                <a:solidFill>
                  <a:srgbClr val="000000"/>
                </a:solidFill>
                <a:latin typeface="+mn-lt"/>
              </a:rPr>
              <a:t>State Registered or Documented by 	U.S. Coast Guard.</a:t>
            </a:r>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A741B90-EC6F-436C-A457-64D2DA351812}"/>
              </a:ext>
            </a:extLst>
          </p:cNvPr>
          <p:cNvSpPr>
            <a:spLocks noGrp="1"/>
          </p:cNvSpPr>
          <p:nvPr>
            <p:ph type="sldNum" sz="quarter" idx="10"/>
          </p:nvPr>
        </p:nvSpPr>
        <p:spPr/>
        <p:txBody>
          <a:bodyPr/>
          <a:lstStyle/>
          <a:p>
            <a:pPr>
              <a:defRPr/>
            </a:pPr>
            <a:fld id="{F64AA650-0474-4B46-8EC8-F31A2B8C0591}" type="slidenum">
              <a:rPr lang="en-US" smtClean="0"/>
              <a:pPr>
                <a:defRPr/>
              </a:pPr>
              <a:t>7</a:t>
            </a:fld>
            <a:endParaRPr lang="en-US" dirty="0"/>
          </a:p>
        </p:txBody>
      </p:sp>
      <p:sp>
        <p:nvSpPr>
          <p:cNvPr id="5" name="Rectangle 4">
            <a:extLst>
              <a:ext uri="{FF2B5EF4-FFF2-40B4-BE49-F238E27FC236}">
                <a16:creationId xmlns:a16="http://schemas.microsoft.com/office/drawing/2014/main" id="{FA69A169-5717-4134-9098-1B7E1EE1D671}"/>
              </a:ext>
            </a:extLst>
          </p:cNvPr>
          <p:cNvSpPr>
            <a:spLocks noChangeArrowheads="1"/>
          </p:cNvSpPr>
          <p:nvPr/>
        </p:nvSpPr>
        <p:spPr bwMode="auto">
          <a:xfrm>
            <a:off x="1066800" y="152400"/>
            <a:ext cx="7772400" cy="523220"/>
          </a:xfrm>
          <a:prstGeom prst="rect">
            <a:avLst/>
          </a:prstGeom>
          <a:noFill/>
          <a:ln>
            <a:noFill/>
          </a:ln>
        </p:spPr>
        <p:txBody>
          <a:bodyPr wrap="square">
            <a:spAutoFit/>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lgn="ctr" eaLnBrk="1" hangingPunct="1">
              <a:spcBef>
                <a:spcPct val="0"/>
              </a:spcBef>
              <a:buSzTx/>
              <a:buFontTx/>
              <a:buNone/>
            </a:pPr>
            <a:r>
              <a:rPr lang="en-US" sz="2800" b="1" i="1" dirty="0">
                <a:solidFill>
                  <a:srgbClr val="000000"/>
                </a:solidFill>
              </a:rPr>
              <a:t>For link refer to Instructor's Reference Page</a:t>
            </a:r>
          </a:p>
        </p:txBody>
      </p:sp>
      <p:pic>
        <p:nvPicPr>
          <p:cNvPr id="6" name="Picture 5" descr="Graphical user interface, text&#10;&#10;Description automatically generated">
            <a:extLst>
              <a:ext uri="{FF2B5EF4-FFF2-40B4-BE49-F238E27FC236}">
                <a16:creationId xmlns:a16="http://schemas.microsoft.com/office/drawing/2014/main" id="{3843BDFB-53C8-DC9C-20C7-CEB6EB7084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77806" y="1371600"/>
            <a:ext cx="6188388" cy="4972050"/>
          </a:xfrm>
          <a:prstGeom prst="rect">
            <a:avLst/>
          </a:prstGeom>
        </p:spPr>
      </p:pic>
    </p:spTree>
    <p:extLst>
      <p:ext uri="{BB962C8B-B14F-4D97-AF65-F5344CB8AC3E}">
        <p14:creationId xmlns:p14="http://schemas.microsoft.com/office/powerpoint/2010/main" val="105327789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a:xfrm>
            <a:off x="1790700" y="99571"/>
            <a:ext cx="5715000" cy="639763"/>
          </a:xfrm>
        </p:spPr>
        <p:txBody>
          <a:bodyPr/>
          <a:lstStyle/>
          <a:p>
            <a:pPr algn="ctr" eaLnBrk="1" hangingPunct="1">
              <a:defRPr/>
            </a:pPr>
            <a:r>
              <a:rPr lang="en-US" sz="3200" b="1" dirty="0">
                <a:solidFill>
                  <a:srgbClr val="000000"/>
                </a:solidFill>
                <a:latin typeface="+mn-lt"/>
              </a:rPr>
              <a:t>DOCUMENTATION</a:t>
            </a:r>
          </a:p>
        </p:txBody>
      </p:sp>
      <p:sp>
        <p:nvSpPr>
          <p:cNvPr id="2253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169A4FD8-6CD6-4409-87FF-73A65A558A82}" type="slidenum">
              <a:rPr lang="en-US" sz="1400" smtClean="0">
                <a:solidFill>
                  <a:schemeClr val="bg1"/>
                </a:solidFill>
                <a:latin typeface="Times New Roman" panose="02020603050405020304" pitchFamily="18" charset="0"/>
              </a:rPr>
              <a:pPr>
                <a:spcBef>
                  <a:spcPct val="0"/>
                </a:spcBef>
                <a:buSzTx/>
                <a:buFontTx/>
                <a:buNone/>
              </a:pPr>
              <a:t>8</a:t>
            </a:fld>
            <a:endParaRPr lang="en-US" sz="1400" dirty="0">
              <a:solidFill>
                <a:schemeClr val="bg1"/>
              </a:solidFill>
              <a:latin typeface="Times New Roman" panose="02020603050405020304" pitchFamily="18" charset="0"/>
            </a:endParaRPr>
          </a:p>
        </p:txBody>
      </p:sp>
      <p:pic>
        <p:nvPicPr>
          <p:cNvPr id="166916" name="Picture 4" descr="usyachtensig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85000" y="2667000"/>
            <a:ext cx="1828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1DBE2F60-904F-A37C-BBBB-7D973316D8F9}"/>
              </a:ext>
            </a:extLst>
          </p:cNvPr>
          <p:cNvSpPr txBox="1"/>
          <p:nvPr/>
        </p:nvSpPr>
        <p:spPr>
          <a:xfrm>
            <a:off x="584201" y="3060037"/>
            <a:ext cx="6921499" cy="3108543"/>
          </a:xfrm>
          <a:prstGeom prst="rect">
            <a:avLst/>
          </a:prstGeom>
          <a:noFill/>
        </p:spPr>
        <p:txBody>
          <a:bodyPr wrap="square" rtlCol="0">
            <a:spAutoFit/>
          </a:bodyPr>
          <a:lstStyle/>
          <a:p>
            <a:r>
              <a:rPr lang="en-US" sz="2800" dirty="0">
                <a:solidFill>
                  <a:srgbClr val="000000"/>
                </a:solidFill>
                <a:latin typeface="+mn-lt"/>
              </a:rPr>
              <a:t>Advantages:</a:t>
            </a:r>
          </a:p>
          <a:p>
            <a:pPr marL="457200" indent="-457200">
              <a:buFont typeface="Arial" panose="020B0604020202020204" pitchFamily="34" charset="0"/>
              <a:buChar char="•"/>
            </a:pPr>
            <a:r>
              <a:rPr lang="en-US" sz="2800" dirty="0">
                <a:solidFill>
                  <a:srgbClr val="000000"/>
                </a:solidFill>
                <a:latin typeface="+mn-lt"/>
              </a:rPr>
              <a:t>May fly the “yacht ensign”</a:t>
            </a:r>
          </a:p>
          <a:p>
            <a:pPr marL="457200" indent="-457200">
              <a:buFont typeface="Arial" panose="020B0604020202020204" pitchFamily="34" charset="0"/>
              <a:buChar char="•"/>
            </a:pPr>
            <a:r>
              <a:rPr lang="en-US" sz="2800" dirty="0">
                <a:solidFill>
                  <a:srgbClr val="000000"/>
                </a:solidFill>
                <a:latin typeface="+mn-lt"/>
              </a:rPr>
              <a:t>Boat’s papers, e.g., title and bill of sale 	Recorded with Federal authorities.</a:t>
            </a:r>
          </a:p>
          <a:p>
            <a:pPr marL="457200" indent="-457200">
              <a:buFont typeface="Arial" panose="020B0604020202020204" pitchFamily="34" charset="0"/>
              <a:buChar char="•"/>
            </a:pPr>
            <a:r>
              <a:rPr lang="en-US" sz="2800" dirty="0">
                <a:solidFill>
                  <a:srgbClr val="000000"/>
                </a:solidFill>
                <a:latin typeface="+mn-lt"/>
              </a:rPr>
              <a:t>Original documentation papers must be 	onboard. </a:t>
            </a:r>
          </a:p>
          <a:p>
            <a:pPr marL="457200" indent="-457200">
              <a:buFont typeface="Arial" panose="020B0604020202020204" pitchFamily="34" charset="0"/>
              <a:buChar char="•"/>
            </a:pPr>
            <a:r>
              <a:rPr lang="en-US" sz="2800" dirty="0">
                <a:solidFill>
                  <a:srgbClr val="000000"/>
                </a:solidFill>
                <a:latin typeface="+mn-lt"/>
              </a:rPr>
              <a:t>Gives preferred status for mortgages.</a:t>
            </a:r>
          </a:p>
        </p:txBody>
      </p:sp>
      <p:sp>
        <p:nvSpPr>
          <p:cNvPr id="5" name="TextBox 4">
            <a:extLst>
              <a:ext uri="{FF2B5EF4-FFF2-40B4-BE49-F238E27FC236}">
                <a16:creationId xmlns:a16="http://schemas.microsoft.com/office/drawing/2014/main" id="{38DCABEB-9D57-BB06-D3BA-E01BA5465C7B}"/>
              </a:ext>
            </a:extLst>
          </p:cNvPr>
          <p:cNvSpPr txBox="1"/>
          <p:nvPr/>
        </p:nvSpPr>
        <p:spPr>
          <a:xfrm>
            <a:off x="584201" y="1250202"/>
            <a:ext cx="7772400" cy="1815882"/>
          </a:xfrm>
          <a:prstGeom prst="rect">
            <a:avLst/>
          </a:prstGeom>
          <a:noFill/>
        </p:spPr>
        <p:txBody>
          <a:bodyPr wrap="square" rtlCol="0">
            <a:spAutoFit/>
          </a:bodyPr>
          <a:lstStyle/>
          <a:p>
            <a:r>
              <a:rPr lang="en-US" sz="2800" dirty="0">
                <a:solidFill>
                  <a:srgbClr val="000000"/>
                </a:solidFill>
                <a:latin typeface="+mn-lt"/>
              </a:rPr>
              <a:t>Requirements:</a:t>
            </a:r>
          </a:p>
          <a:p>
            <a:pPr marL="457200" indent="-457200">
              <a:buFont typeface="Arial" panose="020B0604020202020204" pitchFamily="34" charset="0"/>
              <a:buChar char="•"/>
            </a:pPr>
            <a:r>
              <a:rPr lang="en-US" sz="2800" b="0" dirty="0">
                <a:solidFill>
                  <a:srgbClr val="000000"/>
                </a:solidFill>
                <a:latin typeface="+mn-lt"/>
              </a:rPr>
              <a:t>Owner/Captain must be US citizen.</a:t>
            </a:r>
          </a:p>
          <a:p>
            <a:pPr marL="457200" indent="-457200">
              <a:buFont typeface="Arial" panose="020B0604020202020204" pitchFamily="34" charset="0"/>
              <a:buChar char="•"/>
            </a:pPr>
            <a:r>
              <a:rPr lang="en-US" sz="2800" b="0" dirty="0">
                <a:solidFill>
                  <a:srgbClr val="000000"/>
                </a:solidFill>
                <a:latin typeface="+mn-lt"/>
              </a:rPr>
              <a:t>Documented </a:t>
            </a:r>
            <a:r>
              <a:rPr lang="en-US" sz="2800" dirty="0">
                <a:solidFill>
                  <a:srgbClr val="000000"/>
                </a:solidFill>
                <a:latin typeface="+mn-lt"/>
              </a:rPr>
              <a:t>boats </a:t>
            </a:r>
            <a:r>
              <a:rPr lang="en-US" sz="2800" b="0" dirty="0">
                <a:solidFill>
                  <a:srgbClr val="000000"/>
                </a:solidFill>
                <a:latin typeface="+mn-lt"/>
              </a:rPr>
              <a:t>over 5 net tons or 27’.</a:t>
            </a:r>
          </a:p>
          <a:p>
            <a:pPr marL="457200" indent="-457200">
              <a:buFont typeface="Arial" panose="020B0604020202020204" pitchFamily="34" charset="0"/>
              <a:buChar char="•"/>
            </a:pPr>
            <a:r>
              <a:rPr lang="en-US" sz="2800" dirty="0">
                <a:solidFill>
                  <a:srgbClr val="000000"/>
                </a:solidFill>
                <a:latin typeface="+mn-lt"/>
              </a:rPr>
              <a:t>Lasts 1 to 5 years</a:t>
            </a:r>
          </a:p>
        </p:txBody>
      </p:sp>
    </p:spTree>
    <p:extLst>
      <p:ext uri="{BB962C8B-B14F-4D97-AF65-F5344CB8AC3E}">
        <p14:creationId xmlns:p14="http://schemas.microsoft.com/office/powerpoint/2010/main" val="355016747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a:xfrm>
            <a:off x="990600" y="133350"/>
            <a:ext cx="8001000" cy="639763"/>
          </a:xfrm>
        </p:spPr>
        <p:txBody>
          <a:bodyPr/>
          <a:lstStyle/>
          <a:p>
            <a:pPr algn="ctr" eaLnBrk="1" hangingPunct="1">
              <a:defRPr/>
            </a:pPr>
            <a:r>
              <a:rPr lang="en-US" b="1" dirty="0">
                <a:solidFill>
                  <a:srgbClr val="000000"/>
                </a:solidFill>
                <a:latin typeface="+mn-lt"/>
              </a:rPr>
              <a:t>DOCUMENTATION NUMBER</a:t>
            </a:r>
          </a:p>
        </p:txBody>
      </p:sp>
      <p:sp>
        <p:nvSpPr>
          <p:cNvPr id="2253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169A4FD8-6CD6-4409-87FF-73A65A558A82}" type="slidenum">
              <a:rPr lang="en-US" sz="1400" smtClean="0">
                <a:solidFill>
                  <a:schemeClr val="bg1"/>
                </a:solidFill>
                <a:latin typeface="Times New Roman" panose="02020603050405020304" pitchFamily="18" charset="0"/>
              </a:rPr>
              <a:pPr>
                <a:spcBef>
                  <a:spcPct val="0"/>
                </a:spcBef>
                <a:buSzTx/>
                <a:buFontTx/>
                <a:buNone/>
              </a:pPr>
              <a:t>9</a:t>
            </a:fld>
            <a:endParaRPr lang="en-US" sz="1400" dirty="0">
              <a:solidFill>
                <a:schemeClr val="bg1"/>
              </a:solidFill>
              <a:latin typeface="Times New Roman" panose="02020603050405020304" pitchFamily="18" charset="0"/>
            </a:endParaRPr>
          </a:p>
        </p:txBody>
      </p:sp>
      <p:pic>
        <p:nvPicPr>
          <p:cNvPr id="8" name="Content Placeholder 7" descr="A close up of a sign&#10;&#10;Description automatically generated with low confidence">
            <a:extLst>
              <a:ext uri="{FF2B5EF4-FFF2-40B4-BE49-F238E27FC236}">
                <a16:creationId xmlns:a16="http://schemas.microsoft.com/office/drawing/2014/main" id="{29DE10C9-F092-2607-4817-78A361A45923}"/>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546685" y="1504950"/>
            <a:ext cx="6050630" cy="1924050"/>
          </a:xfrm>
        </p:spPr>
      </p:pic>
      <p:sp>
        <p:nvSpPr>
          <p:cNvPr id="10" name="TextBox 9">
            <a:extLst>
              <a:ext uri="{FF2B5EF4-FFF2-40B4-BE49-F238E27FC236}">
                <a16:creationId xmlns:a16="http://schemas.microsoft.com/office/drawing/2014/main" id="{20BF0FBC-565D-CFBE-053F-C4328E8C7494}"/>
              </a:ext>
            </a:extLst>
          </p:cNvPr>
          <p:cNvSpPr txBox="1"/>
          <p:nvPr/>
        </p:nvSpPr>
        <p:spPr>
          <a:xfrm>
            <a:off x="762000" y="3712905"/>
            <a:ext cx="8001000" cy="2554545"/>
          </a:xfrm>
          <a:prstGeom prst="rect">
            <a:avLst/>
          </a:prstGeom>
          <a:noFill/>
        </p:spPr>
        <p:txBody>
          <a:bodyPr wrap="square" rtlCol="0">
            <a:spAutoFit/>
          </a:bodyPr>
          <a:lstStyle/>
          <a:p>
            <a:r>
              <a:rPr lang="en-US" sz="3200" dirty="0">
                <a:solidFill>
                  <a:srgbClr val="000000"/>
                </a:solidFill>
                <a:latin typeface="+mn-lt"/>
              </a:rPr>
              <a:t>Must start with "NO." Numbers in block-type Arabic numerals at least </a:t>
            </a:r>
            <a:r>
              <a:rPr lang="en-US" sz="3200" u="sng" dirty="0">
                <a:solidFill>
                  <a:srgbClr val="000000"/>
                </a:solidFill>
                <a:latin typeface="+mn-lt"/>
              </a:rPr>
              <a:t>three inches</a:t>
            </a:r>
            <a:r>
              <a:rPr lang="en-US" sz="3200" dirty="0">
                <a:solidFill>
                  <a:srgbClr val="000000"/>
                </a:solidFill>
                <a:latin typeface="+mn-lt"/>
              </a:rPr>
              <a:t> high on some clearly visible interior structural part of the hull. Number must be permanently affixed to prevent removal. </a:t>
            </a:r>
            <a:endParaRPr lang="en-US" sz="3200" dirty="0">
              <a:solidFill>
                <a:srgbClr val="000000"/>
              </a:solidFill>
            </a:endParaRPr>
          </a:p>
        </p:txBody>
      </p:sp>
    </p:spTree>
    <p:extLst>
      <p:ext uri="{BB962C8B-B14F-4D97-AF65-F5344CB8AC3E}">
        <p14:creationId xmlns:p14="http://schemas.microsoft.com/office/powerpoint/2010/main" val="3288520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a:xfrm>
            <a:off x="1128811" y="100897"/>
            <a:ext cx="7315200" cy="639763"/>
          </a:xfrm>
        </p:spPr>
        <p:txBody>
          <a:bodyPr/>
          <a:lstStyle/>
          <a:p>
            <a:pPr algn="ctr" eaLnBrk="1" hangingPunct="1">
              <a:defRPr/>
            </a:pPr>
            <a:r>
              <a:rPr lang="en-US" b="1" dirty="0">
                <a:solidFill>
                  <a:srgbClr val="000000"/>
                </a:solidFill>
                <a:latin typeface="+mn-lt"/>
              </a:rPr>
              <a:t>DOCUMENTED BOAT</a:t>
            </a:r>
          </a:p>
        </p:txBody>
      </p:sp>
      <p:sp>
        <p:nvSpPr>
          <p:cNvPr id="2253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169A4FD8-6CD6-4409-87FF-73A65A558A82}" type="slidenum">
              <a:rPr lang="en-US" sz="1400" smtClean="0">
                <a:solidFill>
                  <a:schemeClr val="bg1"/>
                </a:solidFill>
                <a:latin typeface="Times New Roman" panose="02020603050405020304" pitchFamily="18" charset="0"/>
              </a:rPr>
              <a:pPr>
                <a:spcBef>
                  <a:spcPct val="0"/>
                </a:spcBef>
                <a:buSzTx/>
                <a:buFontTx/>
                <a:buNone/>
              </a:pPr>
              <a:t>10</a:t>
            </a:fld>
            <a:endParaRPr lang="en-US" sz="1400" dirty="0">
              <a:solidFill>
                <a:schemeClr val="bg1"/>
              </a:solidFill>
              <a:latin typeface="Times New Roman" panose="02020603050405020304" pitchFamily="18" charset="0"/>
            </a:endParaRPr>
          </a:p>
        </p:txBody>
      </p:sp>
      <p:sp>
        <p:nvSpPr>
          <p:cNvPr id="10" name="TextBox 9">
            <a:extLst>
              <a:ext uri="{FF2B5EF4-FFF2-40B4-BE49-F238E27FC236}">
                <a16:creationId xmlns:a16="http://schemas.microsoft.com/office/drawing/2014/main" id="{20BF0FBC-565D-CFBE-053F-C4328E8C7494}"/>
              </a:ext>
            </a:extLst>
          </p:cNvPr>
          <p:cNvSpPr txBox="1"/>
          <p:nvPr/>
        </p:nvSpPr>
        <p:spPr>
          <a:xfrm>
            <a:off x="914400" y="4321010"/>
            <a:ext cx="8001000" cy="1815882"/>
          </a:xfrm>
          <a:prstGeom prst="rect">
            <a:avLst/>
          </a:prstGeom>
          <a:noFill/>
        </p:spPr>
        <p:txBody>
          <a:bodyPr wrap="square" rtlCol="0">
            <a:spAutoFit/>
          </a:bodyPr>
          <a:lstStyle/>
          <a:p>
            <a:r>
              <a:rPr lang="en-US" sz="2800" dirty="0">
                <a:solidFill>
                  <a:srgbClr val="000000"/>
                </a:solidFill>
                <a:latin typeface="+mn-lt"/>
              </a:rPr>
              <a:t>Name, hailing port and State on exterior part of 	the hull. </a:t>
            </a:r>
          </a:p>
          <a:p>
            <a:r>
              <a:rPr lang="en-US" sz="2800" dirty="0">
                <a:solidFill>
                  <a:srgbClr val="000000"/>
                </a:solidFill>
                <a:latin typeface="+mn-lt"/>
              </a:rPr>
              <a:t>Must be 4” &gt; heigh, in clear Latin or Arabic 	letters, and Roman or Arabic numerals.</a:t>
            </a:r>
            <a:r>
              <a:rPr lang="en-US" sz="2000" dirty="0">
                <a:solidFill>
                  <a:srgbClr val="000000"/>
                </a:solidFill>
                <a:latin typeface="+mn-lt"/>
              </a:rPr>
              <a:t> </a:t>
            </a:r>
            <a:endParaRPr lang="en-US" sz="2000" dirty="0">
              <a:solidFill>
                <a:srgbClr val="000000"/>
              </a:solidFill>
              <a:latin typeface="Times New Roman" panose="02020603050405020304" pitchFamily="18" charset="0"/>
            </a:endParaRPr>
          </a:p>
        </p:txBody>
      </p:sp>
      <p:pic>
        <p:nvPicPr>
          <p:cNvPr id="4" name="Content Placeholder 3" descr="A picture containing text, boat, transport&#10;&#10;Description automatically generated">
            <a:extLst>
              <a:ext uri="{FF2B5EF4-FFF2-40B4-BE49-F238E27FC236}">
                <a16:creationId xmlns:a16="http://schemas.microsoft.com/office/drawing/2014/main" id="{A3801F20-97D9-6198-BF94-8B6326537243}"/>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219200" y="1295401"/>
            <a:ext cx="6727941" cy="2895052"/>
          </a:xfrm>
        </p:spPr>
      </p:pic>
    </p:spTree>
    <p:extLst>
      <p:ext uri="{BB962C8B-B14F-4D97-AF65-F5344CB8AC3E}">
        <p14:creationId xmlns:p14="http://schemas.microsoft.com/office/powerpoint/2010/main" val="38983150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9986" name="Rectangle 2"/>
          <p:cNvSpPr>
            <a:spLocks noGrp="1" noChangeArrowheads="1"/>
          </p:cNvSpPr>
          <p:nvPr>
            <p:ph type="title"/>
          </p:nvPr>
        </p:nvSpPr>
        <p:spPr/>
        <p:txBody>
          <a:bodyPr/>
          <a:lstStyle/>
          <a:p>
            <a:pPr algn="ctr" eaLnBrk="1" hangingPunct="1">
              <a:defRPr/>
            </a:pPr>
            <a:r>
              <a:rPr lang="en-US" sz="3200" b="1" dirty="0">
                <a:solidFill>
                  <a:srgbClr val="000000"/>
                </a:solidFill>
                <a:latin typeface="+mn-lt"/>
              </a:rPr>
              <a:t>DOCUMENTATION REQUIREMENTS</a:t>
            </a:r>
          </a:p>
        </p:txBody>
      </p:sp>
      <p:sp>
        <p:nvSpPr>
          <p:cNvPr id="2867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9041A530-8D9F-484F-950C-2DE402B52121}" type="slidenum">
              <a:rPr lang="en-US" sz="1400" smtClean="0">
                <a:solidFill>
                  <a:schemeClr val="bg1"/>
                </a:solidFill>
                <a:latin typeface="Times New Roman" panose="02020603050405020304" pitchFamily="18" charset="0"/>
              </a:rPr>
              <a:pPr>
                <a:spcBef>
                  <a:spcPct val="0"/>
                </a:spcBef>
                <a:buSzTx/>
                <a:buFontTx/>
                <a:buNone/>
              </a:pPr>
              <a:t>11</a:t>
            </a:fld>
            <a:endParaRPr lang="en-US" sz="1400" dirty="0">
              <a:solidFill>
                <a:schemeClr val="bg1"/>
              </a:solidFill>
              <a:latin typeface="Times New Roman" panose="02020603050405020304" pitchFamily="18" charset="0"/>
            </a:endParaRPr>
          </a:p>
        </p:txBody>
      </p:sp>
      <p:sp>
        <p:nvSpPr>
          <p:cNvPr id="169988" name="Text Box 4"/>
          <p:cNvSpPr txBox="1">
            <a:spLocks noChangeArrowheads="1"/>
          </p:cNvSpPr>
          <p:nvPr/>
        </p:nvSpPr>
        <p:spPr bwMode="auto">
          <a:xfrm>
            <a:off x="609600" y="1676400"/>
            <a:ext cx="7772400" cy="3711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SzPct val="65000"/>
              <a:buBlip>
                <a:blip r:embed="rId3"/>
              </a:buBlip>
              <a:defRPr sz="3200">
                <a:solidFill>
                  <a:schemeClr val="bg2"/>
                </a:solidFill>
                <a:latin typeface="Arial" panose="020B0604020202020204" pitchFamily="34" charset="0"/>
              </a:defRPr>
            </a:lvl1pPr>
            <a:lvl2pPr>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eaLnBrk="1" hangingPunct="1">
              <a:buNone/>
            </a:pPr>
            <a:r>
              <a:rPr lang="en-US" sz="2800" dirty="0">
                <a:solidFill>
                  <a:srgbClr val="000000"/>
                </a:solidFill>
              </a:rPr>
              <a:t>States differ in requirements for a documented 	boats.</a:t>
            </a:r>
          </a:p>
          <a:p>
            <a:pPr eaLnBrk="1" hangingPunct="1">
              <a:buNone/>
            </a:pPr>
            <a:r>
              <a:rPr lang="en-US" sz="2800" dirty="0">
                <a:solidFill>
                  <a:srgbClr val="000000"/>
                </a:solidFill>
              </a:rPr>
              <a:t>Maine requires a documented boat to </a:t>
            </a:r>
            <a:r>
              <a:rPr lang="en-US" sz="2800" u="sng" dirty="0">
                <a:solidFill>
                  <a:srgbClr val="000000"/>
                </a:solidFill>
              </a:rPr>
              <a:t>pay state </a:t>
            </a:r>
            <a:r>
              <a:rPr lang="en-US" sz="2800" dirty="0">
                <a:solidFill>
                  <a:srgbClr val="000000"/>
                </a:solidFill>
              </a:rPr>
              <a:t>	</a:t>
            </a:r>
            <a:r>
              <a:rPr lang="en-US" sz="2800" u="sng" dirty="0">
                <a:solidFill>
                  <a:srgbClr val="000000"/>
                </a:solidFill>
              </a:rPr>
              <a:t>excise tax </a:t>
            </a:r>
            <a:r>
              <a:rPr lang="en-US" sz="2800" dirty="0">
                <a:solidFill>
                  <a:srgbClr val="000000"/>
                </a:solidFill>
              </a:rPr>
              <a:t>and display a valid registration 	sticker, but you don’t have to register the 	boat.</a:t>
            </a:r>
          </a:p>
          <a:p>
            <a:pPr eaLnBrk="1" hangingPunct="1">
              <a:buNone/>
            </a:pPr>
            <a:r>
              <a:rPr lang="en-US" sz="2800" dirty="0">
                <a:solidFill>
                  <a:srgbClr val="000000"/>
                </a:solidFill>
              </a:rPr>
              <a:t>If you move, a registered boat </a:t>
            </a:r>
            <a:r>
              <a:rPr lang="en-US" sz="2800" u="sng" dirty="0">
                <a:solidFill>
                  <a:srgbClr val="000000"/>
                </a:solidFill>
              </a:rPr>
              <a:t>must</a:t>
            </a:r>
            <a:r>
              <a:rPr lang="en-US" sz="2800" dirty="0">
                <a:solidFill>
                  <a:srgbClr val="000000"/>
                </a:solidFill>
              </a:rPr>
              <a:t> be 	register in new state within 60 days.</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9986" name="Rectangle 2"/>
          <p:cNvSpPr>
            <a:spLocks noGrp="1" noChangeArrowheads="1"/>
          </p:cNvSpPr>
          <p:nvPr>
            <p:ph type="title"/>
          </p:nvPr>
        </p:nvSpPr>
        <p:spPr/>
        <p:txBody>
          <a:bodyPr/>
          <a:lstStyle/>
          <a:p>
            <a:pPr algn="ctr" eaLnBrk="1" hangingPunct="1">
              <a:defRPr/>
            </a:pPr>
            <a:r>
              <a:rPr lang="en-US" sz="3200" b="1" dirty="0">
                <a:solidFill>
                  <a:srgbClr val="000000"/>
                </a:solidFill>
                <a:latin typeface="+mn-lt"/>
              </a:rPr>
              <a:t>REGISTERATION REQUIREMENTS</a:t>
            </a:r>
          </a:p>
        </p:txBody>
      </p:sp>
      <p:sp>
        <p:nvSpPr>
          <p:cNvPr id="2867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9041A530-8D9F-484F-950C-2DE402B52121}" type="slidenum">
              <a:rPr lang="en-US" sz="1400" smtClean="0">
                <a:solidFill>
                  <a:schemeClr val="bg1"/>
                </a:solidFill>
                <a:latin typeface="Times New Roman" panose="02020603050405020304" pitchFamily="18" charset="0"/>
              </a:rPr>
              <a:pPr>
                <a:spcBef>
                  <a:spcPct val="0"/>
                </a:spcBef>
                <a:buSzTx/>
                <a:buFontTx/>
                <a:buNone/>
              </a:pPr>
              <a:t>12</a:t>
            </a:fld>
            <a:endParaRPr lang="en-US" sz="1400" dirty="0">
              <a:solidFill>
                <a:schemeClr val="bg1"/>
              </a:solidFill>
              <a:latin typeface="Times New Roman" panose="02020603050405020304" pitchFamily="18" charset="0"/>
            </a:endParaRPr>
          </a:p>
        </p:txBody>
      </p:sp>
      <p:sp>
        <p:nvSpPr>
          <p:cNvPr id="169988" name="Text Box 4"/>
          <p:cNvSpPr txBox="1">
            <a:spLocks noChangeArrowheads="1"/>
          </p:cNvSpPr>
          <p:nvPr/>
        </p:nvSpPr>
        <p:spPr bwMode="auto">
          <a:xfrm>
            <a:off x="762000" y="1142220"/>
            <a:ext cx="8001000" cy="5090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SzPct val="65000"/>
              <a:buBlip>
                <a:blip r:embed="rId3"/>
              </a:buBlip>
              <a:defRPr sz="3200">
                <a:solidFill>
                  <a:schemeClr val="bg2"/>
                </a:solidFill>
                <a:latin typeface="Arial" panose="020B0604020202020204" pitchFamily="34" charset="0"/>
              </a:defRPr>
            </a:lvl1pPr>
            <a:lvl2pPr>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eaLnBrk="1" hangingPunct="1">
              <a:buNone/>
            </a:pPr>
            <a:r>
              <a:rPr lang="en-US" sz="2800" dirty="0">
                <a:solidFill>
                  <a:srgbClr val="000000"/>
                </a:solidFill>
              </a:rPr>
              <a:t>States differ in requirements for registration of 	dinghies, and non-powered boats. </a:t>
            </a:r>
          </a:p>
          <a:p>
            <a:pPr eaLnBrk="1" hangingPunct="1">
              <a:buNone/>
            </a:pPr>
            <a:r>
              <a:rPr lang="en-US" sz="2800" dirty="0">
                <a:solidFill>
                  <a:srgbClr val="000000"/>
                </a:solidFill>
              </a:rPr>
              <a:t>Federal Law: Dinghies or Service vessel to a 	documented boat only need to indicate the 	dinghy or service vessel identify to the boat 	they service.  </a:t>
            </a:r>
          </a:p>
          <a:p>
            <a:pPr eaLnBrk="1" hangingPunct="1">
              <a:buNone/>
            </a:pPr>
            <a:r>
              <a:rPr lang="en-US" sz="2800" dirty="0">
                <a:solidFill>
                  <a:srgbClr val="000000"/>
                </a:solidFill>
              </a:rPr>
              <a:t>State of Maine does not recognize this and 	</a:t>
            </a:r>
            <a:r>
              <a:rPr lang="en-US" sz="2800" u="sng" dirty="0">
                <a:solidFill>
                  <a:srgbClr val="000000"/>
                </a:solidFill>
              </a:rPr>
              <a:t>requires dinghies or service vessels be</a:t>
            </a:r>
            <a:r>
              <a:rPr lang="en-US" sz="2800" dirty="0">
                <a:solidFill>
                  <a:srgbClr val="000000"/>
                </a:solidFill>
              </a:rPr>
              <a:t> 	</a:t>
            </a:r>
            <a:r>
              <a:rPr lang="en-US" sz="2800" u="sng" dirty="0">
                <a:solidFill>
                  <a:srgbClr val="000000"/>
                </a:solidFill>
              </a:rPr>
              <a:t>registered</a:t>
            </a:r>
            <a:r>
              <a:rPr lang="en-US" sz="2800" dirty="0">
                <a:solidFill>
                  <a:srgbClr val="000000"/>
                </a:solidFill>
              </a:rPr>
              <a:t> for vessels documented with a 	Maine State port documentation.</a:t>
            </a:r>
          </a:p>
          <a:p>
            <a:pPr eaLnBrk="1" hangingPunct="1">
              <a:buNone/>
            </a:pPr>
            <a:r>
              <a:rPr lang="en-US" sz="2800" dirty="0">
                <a:solidFill>
                  <a:srgbClr val="000000"/>
                </a:solidFill>
              </a:rPr>
              <a:t>Register in State where mainly used.</a:t>
            </a:r>
          </a:p>
        </p:txBody>
      </p:sp>
    </p:spTree>
    <p:extLst>
      <p:ext uri="{BB962C8B-B14F-4D97-AF65-F5344CB8AC3E}">
        <p14:creationId xmlns:p14="http://schemas.microsoft.com/office/powerpoint/2010/main" val="257374094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2034" name="Rectangle 2"/>
          <p:cNvSpPr>
            <a:spLocks noGrp="1" noChangeArrowheads="1"/>
          </p:cNvSpPr>
          <p:nvPr>
            <p:ph type="title"/>
          </p:nvPr>
        </p:nvSpPr>
        <p:spPr>
          <a:xfrm>
            <a:off x="1267326" y="101200"/>
            <a:ext cx="7571874" cy="639763"/>
          </a:xfrm>
        </p:spPr>
        <p:txBody>
          <a:bodyPr/>
          <a:lstStyle/>
          <a:p>
            <a:pPr eaLnBrk="1" hangingPunct="1">
              <a:defRPr/>
            </a:pPr>
            <a:r>
              <a:rPr lang="en-US" sz="3200" dirty="0">
                <a:solidFill>
                  <a:srgbClr val="000000"/>
                </a:solidFill>
                <a:latin typeface="+mn-lt"/>
              </a:rPr>
              <a:t>STATE REGISTRATION COST for 2025</a:t>
            </a:r>
          </a:p>
        </p:txBody>
      </p:sp>
      <p:sp>
        <p:nvSpPr>
          <p:cNvPr id="172035" name="Rectangle 3"/>
          <p:cNvSpPr>
            <a:spLocks noGrp="1" noChangeArrowheads="1"/>
          </p:cNvSpPr>
          <p:nvPr>
            <p:ph idx="1"/>
          </p:nvPr>
        </p:nvSpPr>
        <p:spPr>
          <a:xfrm>
            <a:off x="228600" y="1219200"/>
            <a:ext cx="8763000" cy="5181600"/>
          </a:xfrm>
        </p:spPr>
        <p:txBody>
          <a:bodyPr/>
          <a:lstStyle/>
          <a:p>
            <a:pPr marL="0" indent="0" algn="ctr">
              <a:lnSpc>
                <a:spcPct val="90000"/>
              </a:lnSpc>
              <a:buNone/>
            </a:pPr>
            <a:r>
              <a:rPr lang="en-US" sz="2800" b="0" dirty="0">
                <a:solidFill>
                  <a:srgbClr val="000000"/>
                </a:solidFill>
              </a:rPr>
              <a:t>Motorboats</a:t>
            </a:r>
          </a:p>
          <a:p>
            <a:r>
              <a:rPr lang="en-US" altLang="en-US" sz="2400" b="0" dirty="0">
                <a:solidFill>
                  <a:srgbClr val="000000"/>
                </a:solidFill>
              </a:rPr>
              <a:t>(0-10hp) - $16.00 Saltwater ($26.00 with Milfoil)</a:t>
            </a:r>
          </a:p>
          <a:p>
            <a:r>
              <a:rPr lang="en-US" altLang="en-US" sz="2400" b="0" dirty="0">
                <a:solidFill>
                  <a:srgbClr val="000000"/>
                </a:solidFill>
              </a:rPr>
              <a:t>(11hp-50hp) - $21.00 Saltwater ($31.00) with Milfoil</a:t>
            </a:r>
          </a:p>
          <a:p>
            <a:r>
              <a:rPr lang="en-US" altLang="en-US" sz="2400" b="0" dirty="0">
                <a:solidFill>
                  <a:srgbClr val="000000"/>
                </a:solidFill>
              </a:rPr>
              <a:t>(51hp-115hp) - $27.00 ($37.00 with Milfoil)</a:t>
            </a:r>
          </a:p>
          <a:p>
            <a:pPr>
              <a:spcBef>
                <a:spcPct val="30000"/>
              </a:spcBef>
              <a:buFont typeface="Arial" panose="020B0604020202020204" pitchFamily="34" charset="0"/>
              <a:buChar char="•"/>
              <a:defRPr/>
            </a:pPr>
            <a:r>
              <a:rPr lang="en-US" altLang="en-US" sz="2400" b="0" dirty="0">
                <a:solidFill>
                  <a:srgbClr val="000000"/>
                </a:solidFill>
              </a:rPr>
              <a:t>(115hp &gt;) - $37.00 ($45.00 with Milfoil)</a:t>
            </a:r>
          </a:p>
          <a:p>
            <a:r>
              <a:rPr lang="en-US" altLang="en-US" sz="2400" b="0" dirty="0">
                <a:solidFill>
                  <a:srgbClr val="000000"/>
                </a:solidFill>
              </a:rPr>
              <a:t>Personal Watercraft- $35.00 ($45.00 with Milfoil)</a:t>
            </a:r>
          </a:p>
          <a:p>
            <a:pPr marL="0" indent="0" algn="ctr">
              <a:buNone/>
            </a:pPr>
            <a:r>
              <a:rPr lang="en-US" sz="2400" b="0" dirty="0">
                <a:solidFill>
                  <a:srgbClr val="000000"/>
                </a:solidFill>
              </a:rPr>
              <a:t>Original certificate </a:t>
            </a:r>
            <a:r>
              <a:rPr lang="en-US" sz="2400" dirty="0">
                <a:solidFill>
                  <a:srgbClr val="000000"/>
                </a:solidFill>
              </a:rPr>
              <a:t>must</a:t>
            </a:r>
            <a:r>
              <a:rPr lang="en-US" sz="2400" b="0" dirty="0">
                <a:solidFill>
                  <a:srgbClr val="000000"/>
                </a:solidFill>
              </a:rPr>
              <a:t> always be on-board (ME)</a:t>
            </a:r>
          </a:p>
          <a:p>
            <a:pPr marL="0" indent="0" algn="ctr">
              <a:buNone/>
            </a:pPr>
            <a:r>
              <a:rPr lang="en-US" sz="2400" b="0" dirty="0">
                <a:solidFill>
                  <a:srgbClr val="000000"/>
                </a:solidFill>
              </a:rPr>
              <a:t>New registrations must be done in person.</a:t>
            </a:r>
          </a:p>
          <a:p>
            <a:pPr marL="0" indent="0" algn="ctr">
              <a:buNone/>
            </a:pPr>
            <a:r>
              <a:rPr lang="en-US" sz="2400" b="0" dirty="0">
                <a:solidFill>
                  <a:srgbClr val="000000"/>
                </a:solidFill>
              </a:rPr>
              <a:t>Reregistration can be done online at </a:t>
            </a:r>
            <a:r>
              <a:rPr lang="en-US" sz="2400" b="0" dirty="0">
                <a:solidFill>
                  <a:schemeClr val="tx1">
                    <a:lumMod val="50000"/>
                  </a:schemeClr>
                </a:solidFill>
              </a:rPr>
              <a:t>Department of Inland Fisheries and Wildlife.</a:t>
            </a:r>
            <a:endParaRPr lang="en-US" altLang="en-US" sz="2400" b="0" dirty="0">
              <a:solidFill>
                <a:schemeClr val="tx1">
                  <a:lumMod val="50000"/>
                </a:schemeClr>
              </a:solidFill>
            </a:endParaRPr>
          </a:p>
          <a:p>
            <a:pPr marL="0" indent="0" algn="ctr">
              <a:lnSpc>
                <a:spcPct val="90000"/>
              </a:lnSpc>
              <a:buNone/>
            </a:pPr>
            <a:r>
              <a:rPr lang="en-US" sz="2400" b="0" dirty="0">
                <a:solidFill>
                  <a:srgbClr val="000000"/>
                </a:solidFill>
              </a:rPr>
              <a:t>There is a $4.50 agent fee for registering online.</a:t>
            </a:r>
          </a:p>
          <a:p>
            <a:pPr marL="0" indent="0">
              <a:lnSpc>
                <a:spcPct val="90000"/>
              </a:lnSpc>
              <a:buNone/>
            </a:pPr>
            <a:r>
              <a:rPr lang="en-US" sz="2800" b="0" dirty="0"/>
              <a:t>Additionally, you will have to pay State Excise Tax.</a:t>
            </a:r>
          </a:p>
          <a:p>
            <a:pPr marL="0" indent="0">
              <a:lnSpc>
                <a:spcPct val="90000"/>
              </a:lnSpc>
              <a:buNone/>
            </a:pPr>
            <a:endParaRPr lang="en-US" sz="2800" b="0" dirty="0"/>
          </a:p>
        </p:txBody>
      </p:sp>
      <p:sp>
        <p:nvSpPr>
          <p:cNvPr id="3072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51292E0B-C693-4805-9819-565BBAAE12A9}" type="slidenum">
              <a:rPr lang="en-US" sz="1400" smtClean="0">
                <a:solidFill>
                  <a:schemeClr val="bg1"/>
                </a:solidFill>
                <a:latin typeface="Times New Roman" panose="02020603050405020304" pitchFamily="18" charset="0"/>
              </a:rPr>
              <a:pPr>
                <a:spcBef>
                  <a:spcPct val="0"/>
                </a:spcBef>
                <a:buSzTx/>
                <a:buFontTx/>
                <a:buNone/>
              </a:pPr>
              <a:t>13</a:t>
            </a:fld>
            <a:endParaRPr lang="en-US" sz="1400" dirty="0">
              <a:solidFill>
                <a:schemeClr val="bg1"/>
              </a:solidFill>
              <a:latin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01344C8-7117-4F19-8AC9-0152819BDA41}"/>
              </a:ext>
            </a:extLst>
          </p:cNvPr>
          <p:cNvSpPr>
            <a:spLocks noGrp="1"/>
          </p:cNvSpPr>
          <p:nvPr>
            <p:ph type="sldNum" sz="quarter" idx="10"/>
          </p:nvPr>
        </p:nvSpPr>
        <p:spPr/>
        <p:txBody>
          <a:bodyPr/>
          <a:lstStyle/>
          <a:p>
            <a:pPr>
              <a:defRPr/>
            </a:pPr>
            <a:fld id="{F64AA650-0474-4B46-8EC8-F31A2B8C0591}" type="slidenum">
              <a:rPr lang="en-US" smtClean="0"/>
              <a:pPr>
                <a:defRPr/>
              </a:pPr>
              <a:t>14</a:t>
            </a:fld>
            <a:endParaRPr lang="en-US" dirty="0"/>
          </a:p>
        </p:txBody>
      </p:sp>
      <p:pic>
        <p:nvPicPr>
          <p:cNvPr id="5" name="Picture 4" descr="Table&#10;&#10;Description automatically generated with medium confidence">
            <a:extLst>
              <a:ext uri="{FF2B5EF4-FFF2-40B4-BE49-F238E27FC236}">
                <a16:creationId xmlns:a16="http://schemas.microsoft.com/office/drawing/2014/main" id="{666B8BD8-00B7-4DD4-B29E-B137330EB6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2666" y="2362200"/>
            <a:ext cx="6575934" cy="3479765"/>
          </a:xfrm>
          <a:prstGeom prst="rect">
            <a:avLst/>
          </a:prstGeom>
        </p:spPr>
      </p:pic>
      <p:sp>
        <p:nvSpPr>
          <p:cNvPr id="6" name="Rectangle 2">
            <a:extLst>
              <a:ext uri="{FF2B5EF4-FFF2-40B4-BE49-F238E27FC236}">
                <a16:creationId xmlns:a16="http://schemas.microsoft.com/office/drawing/2014/main" id="{78D9DAD2-514E-432D-95AE-6E1E61D4325F}"/>
              </a:ext>
            </a:extLst>
          </p:cNvPr>
          <p:cNvSpPr txBox="1">
            <a:spLocks noChangeArrowheads="1"/>
          </p:cNvSpPr>
          <p:nvPr/>
        </p:nvSpPr>
        <p:spPr>
          <a:xfrm>
            <a:off x="1670737" y="119957"/>
            <a:ext cx="6889653" cy="639763"/>
          </a:xfrm>
          <a:prstGeom prst="rect">
            <a:avLst/>
          </a:prstGeom>
        </p:spPr>
        <p:txBody>
          <a:bodyPr/>
          <a:lstStyle>
            <a:lvl1pPr algn="l" rtl="0" eaLnBrk="1" fontAlgn="base" hangingPunct="1">
              <a:spcBef>
                <a:spcPct val="0"/>
              </a:spcBef>
              <a:spcAft>
                <a:spcPct val="0"/>
              </a:spcAft>
              <a:defRPr sz="4000" i="1">
                <a:solidFill>
                  <a:schemeClr val="tx1"/>
                </a:solidFill>
                <a:latin typeface="+mj-lt"/>
                <a:ea typeface="+mj-ea"/>
                <a:cs typeface="+mj-cs"/>
              </a:defRPr>
            </a:lvl1pPr>
            <a:lvl2pPr algn="l" rtl="0" eaLnBrk="1" fontAlgn="base" hangingPunct="1">
              <a:spcBef>
                <a:spcPct val="0"/>
              </a:spcBef>
              <a:spcAft>
                <a:spcPct val="0"/>
              </a:spcAft>
              <a:defRPr sz="4000" i="1">
                <a:solidFill>
                  <a:schemeClr val="tx1"/>
                </a:solidFill>
                <a:latin typeface="Arial Black" pitchFamily="34" charset="0"/>
                <a:cs typeface="Times New Roman" charset="0"/>
              </a:defRPr>
            </a:lvl2pPr>
            <a:lvl3pPr algn="l" rtl="0" eaLnBrk="1" fontAlgn="base" hangingPunct="1">
              <a:spcBef>
                <a:spcPct val="0"/>
              </a:spcBef>
              <a:spcAft>
                <a:spcPct val="0"/>
              </a:spcAft>
              <a:defRPr sz="4000" i="1">
                <a:solidFill>
                  <a:schemeClr val="tx1"/>
                </a:solidFill>
                <a:latin typeface="Arial Black" pitchFamily="34" charset="0"/>
                <a:cs typeface="Times New Roman" charset="0"/>
              </a:defRPr>
            </a:lvl3pPr>
            <a:lvl4pPr algn="l" rtl="0" eaLnBrk="1" fontAlgn="base" hangingPunct="1">
              <a:spcBef>
                <a:spcPct val="0"/>
              </a:spcBef>
              <a:spcAft>
                <a:spcPct val="0"/>
              </a:spcAft>
              <a:defRPr sz="4000" i="1">
                <a:solidFill>
                  <a:schemeClr val="tx1"/>
                </a:solidFill>
                <a:latin typeface="Arial Black" pitchFamily="34" charset="0"/>
                <a:cs typeface="Times New Roman" charset="0"/>
              </a:defRPr>
            </a:lvl4pPr>
            <a:lvl5pPr algn="l" rtl="0" eaLnBrk="1" fontAlgn="base" hangingPunct="1">
              <a:spcBef>
                <a:spcPct val="0"/>
              </a:spcBef>
              <a:spcAft>
                <a:spcPct val="0"/>
              </a:spcAft>
              <a:defRPr sz="4000" i="1">
                <a:solidFill>
                  <a:schemeClr val="tx1"/>
                </a:solidFill>
                <a:latin typeface="Arial Black" pitchFamily="34" charset="0"/>
                <a:cs typeface="Times New Roman" charset="0"/>
              </a:defRPr>
            </a:lvl5pPr>
            <a:lvl6pPr marL="457200" algn="l" rtl="0" eaLnBrk="1" fontAlgn="base" hangingPunct="1">
              <a:spcBef>
                <a:spcPct val="0"/>
              </a:spcBef>
              <a:spcAft>
                <a:spcPct val="0"/>
              </a:spcAft>
              <a:defRPr sz="4000" i="1">
                <a:solidFill>
                  <a:schemeClr val="tx1"/>
                </a:solidFill>
                <a:latin typeface="Arial Black" pitchFamily="34" charset="0"/>
                <a:cs typeface="Times New Roman" charset="0"/>
              </a:defRPr>
            </a:lvl6pPr>
            <a:lvl7pPr marL="914400" algn="l" rtl="0" eaLnBrk="1" fontAlgn="base" hangingPunct="1">
              <a:spcBef>
                <a:spcPct val="0"/>
              </a:spcBef>
              <a:spcAft>
                <a:spcPct val="0"/>
              </a:spcAft>
              <a:defRPr sz="4000" i="1">
                <a:solidFill>
                  <a:schemeClr val="tx1"/>
                </a:solidFill>
                <a:latin typeface="Arial Black" pitchFamily="34" charset="0"/>
                <a:cs typeface="Times New Roman" charset="0"/>
              </a:defRPr>
            </a:lvl7pPr>
            <a:lvl8pPr marL="1371600" algn="l" rtl="0" eaLnBrk="1" fontAlgn="base" hangingPunct="1">
              <a:spcBef>
                <a:spcPct val="0"/>
              </a:spcBef>
              <a:spcAft>
                <a:spcPct val="0"/>
              </a:spcAft>
              <a:defRPr sz="4000" i="1">
                <a:solidFill>
                  <a:schemeClr val="tx1"/>
                </a:solidFill>
                <a:latin typeface="Arial Black" pitchFamily="34" charset="0"/>
                <a:cs typeface="Times New Roman" charset="0"/>
              </a:defRPr>
            </a:lvl8pPr>
            <a:lvl9pPr marL="1828800" algn="l" rtl="0" eaLnBrk="1" fontAlgn="base" hangingPunct="1">
              <a:spcBef>
                <a:spcPct val="0"/>
              </a:spcBef>
              <a:spcAft>
                <a:spcPct val="0"/>
              </a:spcAft>
              <a:defRPr sz="4000" i="1">
                <a:solidFill>
                  <a:schemeClr val="tx1"/>
                </a:solidFill>
                <a:latin typeface="Arial Black" pitchFamily="34" charset="0"/>
                <a:cs typeface="Times New Roman" charset="0"/>
              </a:defRPr>
            </a:lvl9pPr>
          </a:lstStyle>
          <a:p>
            <a:pPr>
              <a:defRPr/>
            </a:pPr>
            <a:r>
              <a:rPr lang="en-US" sz="3200" b="1" kern="0" dirty="0">
                <a:solidFill>
                  <a:srgbClr val="000000"/>
                </a:solidFill>
                <a:latin typeface="+mn-lt"/>
              </a:rPr>
              <a:t>STATE REGISTRATION NUMBER</a:t>
            </a:r>
          </a:p>
        </p:txBody>
      </p:sp>
      <p:sp>
        <p:nvSpPr>
          <p:cNvPr id="3" name="TextBox 2">
            <a:extLst>
              <a:ext uri="{FF2B5EF4-FFF2-40B4-BE49-F238E27FC236}">
                <a16:creationId xmlns:a16="http://schemas.microsoft.com/office/drawing/2014/main" id="{B535380C-BA00-1A38-131A-A3480352E326}"/>
              </a:ext>
            </a:extLst>
          </p:cNvPr>
          <p:cNvSpPr txBox="1"/>
          <p:nvPr/>
        </p:nvSpPr>
        <p:spPr>
          <a:xfrm>
            <a:off x="4572000" y="1594151"/>
            <a:ext cx="2999866" cy="649307"/>
          </a:xfrm>
          <a:prstGeom prst="rect">
            <a:avLst/>
          </a:prstGeom>
          <a:noFill/>
        </p:spPr>
        <p:txBody>
          <a:bodyPr wrap="square" rtlCol="0">
            <a:spAutoFit/>
          </a:bodyPr>
          <a:lstStyle/>
          <a:p>
            <a:r>
              <a:rPr lang="en-US" sz="3600" b="1" dirty="0">
                <a:solidFill>
                  <a:srgbClr val="000000"/>
                </a:solidFill>
                <a:latin typeface="+mn-lt"/>
              </a:rPr>
              <a:t>ME  17  HRR</a:t>
            </a:r>
          </a:p>
        </p:txBody>
      </p:sp>
      <p:sp>
        <p:nvSpPr>
          <p:cNvPr id="2" name="TextBox 1">
            <a:extLst>
              <a:ext uri="{FF2B5EF4-FFF2-40B4-BE49-F238E27FC236}">
                <a16:creationId xmlns:a16="http://schemas.microsoft.com/office/drawing/2014/main" id="{20F7EFEF-75D0-B15D-42FA-D40EEF672BF9}"/>
              </a:ext>
            </a:extLst>
          </p:cNvPr>
          <p:cNvSpPr txBox="1"/>
          <p:nvPr/>
        </p:nvSpPr>
        <p:spPr>
          <a:xfrm>
            <a:off x="914401" y="1170610"/>
            <a:ext cx="7645989" cy="954107"/>
          </a:xfrm>
          <a:prstGeom prst="rect">
            <a:avLst/>
          </a:prstGeom>
          <a:noFill/>
        </p:spPr>
        <p:txBody>
          <a:bodyPr wrap="square" rtlCol="0">
            <a:spAutoFit/>
          </a:bodyPr>
          <a:lstStyle/>
          <a:p>
            <a:r>
              <a:rPr lang="en-US" sz="2800" dirty="0">
                <a:solidFill>
                  <a:srgbClr val="000000"/>
                </a:solidFill>
                <a:latin typeface="+mn-lt"/>
              </a:rPr>
              <a:t>Number on the registration certificate </a:t>
            </a:r>
            <a:r>
              <a:rPr lang="en-US" sz="2800" b="1" dirty="0">
                <a:solidFill>
                  <a:srgbClr val="000000"/>
                </a:solidFill>
                <a:latin typeface="+mn-lt"/>
              </a:rPr>
              <a:t>must</a:t>
            </a:r>
            <a:r>
              <a:rPr lang="en-US" sz="2800" dirty="0">
                <a:solidFill>
                  <a:srgbClr val="000000"/>
                </a:solidFill>
                <a:latin typeface="+mn-lt"/>
              </a:rPr>
              <a:t> be placed on vessel.</a:t>
            </a:r>
          </a:p>
        </p:txBody>
      </p:sp>
    </p:spTree>
    <p:extLst>
      <p:ext uri="{BB962C8B-B14F-4D97-AF65-F5344CB8AC3E}">
        <p14:creationId xmlns:p14="http://schemas.microsoft.com/office/powerpoint/2010/main" val="146837032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A2FED95-FEBB-43BB-8D5A-926413AE7E99}"/>
              </a:ext>
            </a:extLst>
          </p:cNvPr>
          <p:cNvSpPr>
            <a:spLocks noGrp="1"/>
          </p:cNvSpPr>
          <p:nvPr>
            <p:ph type="sldNum" sz="quarter" idx="10"/>
          </p:nvPr>
        </p:nvSpPr>
        <p:spPr/>
        <p:txBody>
          <a:bodyPr/>
          <a:lstStyle/>
          <a:p>
            <a:pPr>
              <a:defRPr/>
            </a:pPr>
            <a:fld id="{4EB4C9F0-C0A1-45D4-A565-EC6C47F1BE53}" type="slidenum">
              <a:rPr lang="en-US" smtClean="0"/>
              <a:pPr>
                <a:defRPr/>
              </a:pPr>
              <a:t>15</a:t>
            </a:fld>
            <a:endParaRPr lang="en-US" dirty="0"/>
          </a:p>
        </p:txBody>
      </p:sp>
      <p:sp>
        <p:nvSpPr>
          <p:cNvPr id="6" name="Rectangle 2">
            <a:extLst>
              <a:ext uri="{FF2B5EF4-FFF2-40B4-BE49-F238E27FC236}">
                <a16:creationId xmlns:a16="http://schemas.microsoft.com/office/drawing/2014/main" id="{314ED721-DB4D-4FBB-9FC4-AFA1437B4D14}"/>
              </a:ext>
            </a:extLst>
          </p:cNvPr>
          <p:cNvSpPr txBox="1">
            <a:spLocks noChangeArrowheads="1"/>
          </p:cNvSpPr>
          <p:nvPr/>
        </p:nvSpPr>
        <p:spPr>
          <a:xfrm>
            <a:off x="1038726" y="120316"/>
            <a:ext cx="8077200" cy="639763"/>
          </a:xfrm>
          <a:prstGeom prst="rect">
            <a:avLst/>
          </a:prstGeom>
        </p:spPr>
        <p:txBody>
          <a:bodyPr/>
          <a:lstStyle>
            <a:lvl1pPr algn="l" rtl="0" eaLnBrk="1" fontAlgn="base" hangingPunct="1">
              <a:spcBef>
                <a:spcPct val="0"/>
              </a:spcBef>
              <a:spcAft>
                <a:spcPct val="0"/>
              </a:spcAft>
              <a:defRPr sz="4000" i="1">
                <a:solidFill>
                  <a:schemeClr val="tx1"/>
                </a:solidFill>
                <a:latin typeface="+mj-lt"/>
                <a:ea typeface="+mj-ea"/>
                <a:cs typeface="+mj-cs"/>
              </a:defRPr>
            </a:lvl1pPr>
            <a:lvl2pPr algn="l" rtl="0" eaLnBrk="1" fontAlgn="base" hangingPunct="1">
              <a:spcBef>
                <a:spcPct val="0"/>
              </a:spcBef>
              <a:spcAft>
                <a:spcPct val="0"/>
              </a:spcAft>
              <a:defRPr sz="4000" i="1">
                <a:solidFill>
                  <a:schemeClr val="tx1"/>
                </a:solidFill>
                <a:latin typeface="Arial Black" pitchFamily="34" charset="0"/>
                <a:cs typeface="Times New Roman" charset="0"/>
              </a:defRPr>
            </a:lvl2pPr>
            <a:lvl3pPr algn="l" rtl="0" eaLnBrk="1" fontAlgn="base" hangingPunct="1">
              <a:spcBef>
                <a:spcPct val="0"/>
              </a:spcBef>
              <a:spcAft>
                <a:spcPct val="0"/>
              </a:spcAft>
              <a:defRPr sz="4000" i="1">
                <a:solidFill>
                  <a:schemeClr val="tx1"/>
                </a:solidFill>
                <a:latin typeface="Arial Black" pitchFamily="34" charset="0"/>
                <a:cs typeface="Times New Roman" charset="0"/>
              </a:defRPr>
            </a:lvl3pPr>
            <a:lvl4pPr algn="l" rtl="0" eaLnBrk="1" fontAlgn="base" hangingPunct="1">
              <a:spcBef>
                <a:spcPct val="0"/>
              </a:spcBef>
              <a:spcAft>
                <a:spcPct val="0"/>
              </a:spcAft>
              <a:defRPr sz="4000" i="1">
                <a:solidFill>
                  <a:schemeClr val="tx1"/>
                </a:solidFill>
                <a:latin typeface="Arial Black" pitchFamily="34" charset="0"/>
                <a:cs typeface="Times New Roman" charset="0"/>
              </a:defRPr>
            </a:lvl4pPr>
            <a:lvl5pPr algn="l" rtl="0" eaLnBrk="1" fontAlgn="base" hangingPunct="1">
              <a:spcBef>
                <a:spcPct val="0"/>
              </a:spcBef>
              <a:spcAft>
                <a:spcPct val="0"/>
              </a:spcAft>
              <a:defRPr sz="4000" i="1">
                <a:solidFill>
                  <a:schemeClr val="tx1"/>
                </a:solidFill>
                <a:latin typeface="Arial Black" pitchFamily="34" charset="0"/>
                <a:cs typeface="Times New Roman" charset="0"/>
              </a:defRPr>
            </a:lvl5pPr>
            <a:lvl6pPr marL="457200" algn="l" rtl="0" eaLnBrk="1" fontAlgn="base" hangingPunct="1">
              <a:spcBef>
                <a:spcPct val="0"/>
              </a:spcBef>
              <a:spcAft>
                <a:spcPct val="0"/>
              </a:spcAft>
              <a:defRPr sz="4000" i="1">
                <a:solidFill>
                  <a:schemeClr val="tx1"/>
                </a:solidFill>
                <a:latin typeface="Arial Black" pitchFamily="34" charset="0"/>
                <a:cs typeface="Times New Roman" charset="0"/>
              </a:defRPr>
            </a:lvl6pPr>
            <a:lvl7pPr marL="914400" algn="l" rtl="0" eaLnBrk="1" fontAlgn="base" hangingPunct="1">
              <a:spcBef>
                <a:spcPct val="0"/>
              </a:spcBef>
              <a:spcAft>
                <a:spcPct val="0"/>
              </a:spcAft>
              <a:defRPr sz="4000" i="1">
                <a:solidFill>
                  <a:schemeClr val="tx1"/>
                </a:solidFill>
                <a:latin typeface="Arial Black" pitchFamily="34" charset="0"/>
                <a:cs typeface="Times New Roman" charset="0"/>
              </a:defRPr>
            </a:lvl7pPr>
            <a:lvl8pPr marL="1371600" algn="l" rtl="0" eaLnBrk="1" fontAlgn="base" hangingPunct="1">
              <a:spcBef>
                <a:spcPct val="0"/>
              </a:spcBef>
              <a:spcAft>
                <a:spcPct val="0"/>
              </a:spcAft>
              <a:defRPr sz="4000" i="1">
                <a:solidFill>
                  <a:schemeClr val="tx1"/>
                </a:solidFill>
                <a:latin typeface="Arial Black" pitchFamily="34" charset="0"/>
                <a:cs typeface="Times New Roman" charset="0"/>
              </a:defRPr>
            </a:lvl8pPr>
            <a:lvl9pPr marL="1828800" algn="l" rtl="0" eaLnBrk="1" fontAlgn="base" hangingPunct="1">
              <a:spcBef>
                <a:spcPct val="0"/>
              </a:spcBef>
              <a:spcAft>
                <a:spcPct val="0"/>
              </a:spcAft>
              <a:defRPr sz="4000" i="1">
                <a:solidFill>
                  <a:schemeClr val="tx1"/>
                </a:solidFill>
                <a:latin typeface="Arial Black" pitchFamily="34" charset="0"/>
                <a:cs typeface="Times New Roman" charset="0"/>
              </a:defRPr>
            </a:lvl9pPr>
          </a:lstStyle>
          <a:p>
            <a:pPr algn="ctr">
              <a:defRPr/>
            </a:pPr>
            <a:r>
              <a:rPr lang="en-US" sz="3600" b="1" kern="0" dirty="0">
                <a:solidFill>
                  <a:srgbClr val="000000"/>
                </a:solidFill>
                <a:latin typeface="+mn-lt"/>
              </a:rPr>
              <a:t>Back of Registration Stickers</a:t>
            </a:r>
          </a:p>
        </p:txBody>
      </p:sp>
      <p:pic>
        <p:nvPicPr>
          <p:cNvPr id="11" name="Picture 10" descr="A drawing of a boat&#10;&#10;Description automatically generated with low confidence">
            <a:extLst>
              <a:ext uri="{FF2B5EF4-FFF2-40B4-BE49-F238E27FC236}">
                <a16:creationId xmlns:a16="http://schemas.microsoft.com/office/drawing/2014/main" id="{96E6E410-8FF8-B432-472A-68D10AA0CF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2700" y="1524000"/>
            <a:ext cx="8360300" cy="4204092"/>
          </a:xfrm>
          <a:prstGeom prst="rect">
            <a:avLst/>
          </a:prstGeom>
        </p:spPr>
      </p:pic>
      <p:pic>
        <p:nvPicPr>
          <p:cNvPr id="13" name="Picture 12" descr="A close-up of a sign&#10;&#10;Description automatically generated with low confidence">
            <a:extLst>
              <a:ext uri="{FF2B5EF4-FFF2-40B4-BE49-F238E27FC236}">
                <a16:creationId xmlns:a16="http://schemas.microsoft.com/office/drawing/2014/main" id="{4A460DF4-D9D9-F5C4-8702-FD256E4320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09200" y="2971800"/>
            <a:ext cx="2853800" cy="789979"/>
          </a:xfrm>
          <a:prstGeom prst="rect">
            <a:avLst/>
          </a:prstGeom>
        </p:spPr>
      </p:pic>
      <p:sp>
        <p:nvSpPr>
          <p:cNvPr id="14" name="TextBox 13">
            <a:extLst>
              <a:ext uri="{FF2B5EF4-FFF2-40B4-BE49-F238E27FC236}">
                <a16:creationId xmlns:a16="http://schemas.microsoft.com/office/drawing/2014/main" id="{D37D4B67-988B-4E71-EB26-7CD589EC2F57}"/>
              </a:ext>
            </a:extLst>
          </p:cNvPr>
          <p:cNvSpPr txBox="1"/>
          <p:nvPr/>
        </p:nvSpPr>
        <p:spPr>
          <a:xfrm>
            <a:off x="6518800" y="3749079"/>
            <a:ext cx="1634600" cy="584775"/>
          </a:xfrm>
          <a:prstGeom prst="rect">
            <a:avLst/>
          </a:prstGeom>
          <a:noFill/>
        </p:spPr>
        <p:txBody>
          <a:bodyPr wrap="square" rtlCol="0">
            <a:spAutoFit/>
          </a:bodyPr>
          <a:lstStyle/>
          <a:p>
            <a:r>
              <a:rPr lang="en-US" sz="3200" b="1" dirty="0">
                <a:solidFill>
                  <a:srgbClr val="FF0000"/>
                </a:solidFill>
                <a:latin typeface="+mn-lt"/>
              </a:rPr>
              <a:t>Correct</a:t>
            </a:r>
          </a:p>
        </p:txBody>
      </p:sp>
    </p:spTree>
    <p:extLst>
      <p:ext uri="{BB962C8B-B14F-4D97-AF65-F5344CB8AC3E}">
        <p14:creationId xmlns:p14="http://schemas.microsoft.com/office/powerpoint/2010/main" val="34232329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01344C8-7117-4F19-8AC9-0152819BDA41}"/>
              </a:ext>
            </a:extLst>
          </p:cNvPr>
          <p:cNvSpPr>
            <a:spLocks noGrp="1"/>
          </p:cNvSpPr>
          <p:nvPr>
            <p:ph type="sldNum" sz="quarter" idx="10"/>
          </p:nvPr>
        </p:nvSpPr>
        <p:spPr/>
        <p:txBody>
          <a:bodyPr/>
          <a:lstStyle/>
          <a:p>
            <a:pPr>
              <a:defRPr/>
            </a:pPr>
            <a:fld id="{F64AA650-0474-4B46-8EC8-F31A2B8C0591}" type="slidenum">
              <a:rPr lang="en-US" smtClean="0"/>
              <a:pPr>
                <a:defRPr/>
              </a:pPr>
              <a:t>16</a:t>
            </a:fld>
            <a:endParaRPr lang="en-US" dirty="0"/>
          </a:p>
        </p:txBody>
      </p:sp>
      <p:sp>
        <p:nvSpPr>
          <p:cNvPr id="6" name="Rectangle 2">
            <a:extLst>
              <a:ext uri="{FF2B5EF4-FFF2-40B4-BE49-F238E27FC236}">
                <a16:creationId xmlns:a16="http://schemas.microsoft.com/office/drawing/2014/main" id="{78D9DAD2-514E-432D-95AE-6E1E61D4325F}"/>
              </a:ext>
            </a:extLst>
          </p:cNvPr>
          <p:cNvSpPr txBox="1">
            <a:spLocks noChangeArrowheads="1"/>
          </p:cNvSpPr>
          <p:nvPr/>
        </p:nvSpPr>
        <p:spPr>
          <a:xfrm>
            <a:off x="1670738" y="119957"/>
            <a:ext cx="7092262" cy="639763"/>
          </a:xfrm>
          <a:prstGeom prst="rect">
            <a:avLst/>
          </a:prstGeom>
        </p:spPr>
        <p:txBody>
          <a:bodyPr/>
          <a:lstStyle>
            <a:lvl1pPr algn="l" rtl="0" eaLnBrk="1" fontAlgn="base" hangingPunct="1">
              <a:spcBef>
                <a:spcPct val="0"/>
              </a:spcBef>
              <a:spcAft>
                <a:spcPct val="0"/>
              </a:spcAft>
              <a:defRPr sz="4000" i="1">
                <a:solidFill>
                  <a:schemeClr val="tx1"/>
                </a:solidFill>
                <a:latin typeface="+mj-lt"/>
                <a:ea typeface="+mj-ea"/>
                <a:cs typeface="+mj-cs"/>
              </a:defRPr>
            </a:lvl1pPr>
            <a:lvl2pPr algn="l" rtl="0" eaLnBrk="1" fontAlgn="base" hangingPunct="1">
              <a:spcBef>
                <a:spcPct val="0"/>
              </a:spcBef>
              <a:spcAft>
                <a:spcPct val="0"/>
              </a:spcAft>
              <a:defRPr sz="4000" i="1">
                <a:solidFill>
                  <a:schemeClr val="tx1"/>
                </a:solidFill>
                <a:latin typeface="Arial Black" pitchFamily="34" charset="0"/>
                <a:cs typeface="Times New Roman" charset="0"/>
              </a:defRPr>
            </a:lvl2pPr>
            <a:lvl3pPr algn="l" rtl="0" eaLnBrk="1" fontAlgn="base" hangingPunct="1">
              <a:spcBef>
                <a:spcPct val="0"/>
              </a:spcBef>
              <a:spcAft>
                <a:spcPct val="0"/>
              </a:spcAft>
              <a:defRPr sz="4000" i="1">
                <a:solidFill>
                  <a:schemeClr val="tx1"/>
                </a:solidFill>
                <a:latin typeface="Arial Black" pitchFamily="34" charset="0"/>
                <a:cs typeface="Times New Roman" charset="0"/>
              </a:defRPr>
            </a:lvl3pPr>
            <a:lvl4pPr algn="l" rtl="0" eaLnBrk="1" fontAlgn="base" hangingPunct="1">
              <a:spcBef>
                <a:spcPct val="0"/>
              </a:spcBef>
              <a:spcAft>
                <a:spcPct val="0"/>
              </a:spcAft>
              <a:defRPr sz="4000" i="1">
                <a:solidFill>
                  <a:schemeClr val="tx1"/>
                </a:solidFill>
                <a:latin typeface="Arial Black" pitchFamily="34" charset="0"/>
                <a:cs typeface="Times New Roman" charset="0"/>
              </a:defRPr>
            </a:lvl4pPr>
            <a:lvl5pPr algn="l" rtl="0" eaLnBrk="1" fontAlgn="base" hangingPunct="1">
              <a:spcBef>
                <a:spcPct val="0"/>
              </a:spcBef>
              <a:spcAft>
                <a:spcPct val="0"/>
              </a:spcAft>
              <a:defRPr sz="4000" i="1">
                <a:solidFill>
                  <a:schemeClr val="tx1"/>
                </a:solidFill>
                <a:latin typeface="Arial Black" pitchFamily="34" charset="0"/>
                <a:cs typeface="Times New Roman" charset="0"/>
              </a:defRPr>
            </a:lvl5pPr>
            <a:lvl6pPr marL="457200" algn="l" rtl="0" eaLnBrk="1" fontAlgn="base" hangingPunct="1">
              <a:spcBef>
                <a:spcPct val="0"/>
              </a:spcBef>
              <a:spcAft>
                <a:spcPct val="0"/>
              </a:spcAft>
              <a:defRPr sz="4000" i="1">
                <a:solidFill>
                  <a:schemeClr val="tx1"/>
                </a:solidFill>
                <a:latin typeface="Arial Black" pitchFamily="34" charset="0"/>
                <a:cs typeface="Times New Roman" charset="0"/>
              </a:defRPr>
            </a:lvl6pPr>
            <a:lvl7pPr marL="914400" algn="l" rtl="0" eaLnBrk="1" fontAlgn="base" hangingPunct="1">
              <a:spcBef>
                <a:spcPct val="0"/>
              </a:spcBef>
              <a:spcAft>
                <a:spcPct val="0"/>
              </a:spcAft>
              <a:defRPr sz="4000" i="1">
                <a:solidFill>
                  <a:schemeClr val="tx1"/>
                </a:solidFill>
                <a:latin typeface="Arial Black" pitchFamily="34" charset="0"/>
                <a:cs typeface="Times New Roman" charset="0"/>
              </a:defRPr>
            </a:lvl7pPr>
            <a:lvl8pPr marL="1371600" algn="l" rtl="0" eaLnBrk="1" fontAlgn="base" hangingPunct="1">
              <a:spcBef>
                <a:spcPct val="0"/>
              </a:spcBef>
              <a:spcAft>
                <a:spcPct val="0"/>
              </a:spcAft>
              <a:defRPr sz="4000" i="1">
                <a:solidFill>
                  <a:schemeClr val="tx1"/>
                </a:solidFill>
                <a:latin typeface="Arial Black" pitchFamily="34" charset="0"/>
                <a:cs typeface="Times New Roman" charset="0"/>
              </a:defRPr>
            </a:lvl8pPr>
            <a:lvl9pPr marL="1828800" algn="l" rtl="0" eaLnBrk="1" fontAlgn="base" hangingPunct="1">
              <a:spcBef>
                <a:spcPct val="0"/>
              </a:spcBef>
              <a:spcAft>
                <a:spcPct val="0"/>
              </a:spcAft>
              <a:defRPr sz="4000" i="1">
                <a:solidFill>
                  <a:schemeClr val="tx1"/>
                </a:solidFill>
                <a:latin typeface="Arial Black" pitchFamily="34" charset="0"/>
                <a:cs typeface="Times New Roman" charset="0"/>
              </a:defRPr>
            </a:lvl9pPr>
          </a:lstStyle>
          <a:p>
            <a:pPr>
              <a:defRPr/>
            </a:pPr>
            <a:r>
              <a:rPr lang="en-US" sz="3200" b="1" kern="0" dirty="0">
                <a:solidFill>
                  <a:srgbClr val="000000"/>
                </a:solidFill>
                <a:latin typeface="+mn-lt"/>
              </a:rPr>
              <a:t>STATE REGISTRATION NUMBER</a:t>
            </a:r>
          </a:p>
        </p:txBody>
      </p:sp>
      <p:pic>
        <p:nvPicPr>
          <p:cNvPr id="8" name="Picture 7" descr="A close-up of a music instrument&#10;&#10;Description automatically generated with low confidence">
            <a:extLst>
              <a:ext uri="{FF2B5EF4-FFF2-40B4-BE49-F238E27FC236}">
                <a16:creationId xmlns:a16="http://schemas.microsoft.com/office/drawing/2014/main" id="{5978B805-50C3-4A22-A4A9-E25836C9BA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6700" y="1606551"/>
            <a:ext cx="4305300" cy="1822450"/>
          </a:xfrm>
          <a:prstGeom prst="rect">
            <a:avLst/>
          </a:prstGeom>
        </p:spPr>
      </p:pic>
      <p:pic>
        <p:nvPicPr>
          <p:cNvPr id="10" name="Picture 9" descr="Diagram&#10;&#10;Description automatically generated">
            <a:extLst>
              <a:ext uri="{FF2B5EF4-FFF2-40B4-BE49-F238E27FC236}">
                <a16:creationId xmlns:a16="http://schemas.microsoft.com/office/drawing/2014/main" id="{1BF44588-5E10-7859-3A28-88322D5337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24400" y="1606550"/>
            <a:ext cx="4117780" cy="1822449"/>
          </a:xfrm>
          <a:prstGeom prst="rect">
            <a:avLst/>
          </a:prstGeom>
        </p:spPr>
      </p:pic>
      <p:sp>
        <p:nvSpPr>
          <p:cNvPr id="11" name="TextBox 10">
            <a:extLst>
              <a:ext uri="{FF2B5EF4-FFF2-40B4-BE49-F238E27FC236}">
                <a16:creationId xmlns:a16="http://schemas.microsoft.com/office/drawing/2014/main" id="{56FD38EC-ADEF-EF24-FAB3-660B69062A55}"/>
              </a:ext>
            </a:extLst>
          </p:cNvPr>
          <p:cNvSpPr txBox="1"/>
          <p:nvPr/>
        </p:nvSpPr>
        <p:spPr>
          <a:xfrm>
            <a:off x="266701" y="3753676"/>
            <a:ext cx="5753100" cy="2215991"/>
          </a:xfrm>
          <a:prstGeom prst="rect">
            <a:avLst/>
          </a:prstGeom>
          <a:noFill/>
        </p:spPr>
        <p:txBody>
          <a:bodyPr wrap="square" rtlCol="0">
            <a:spAutoFit/>
          </a:bodyPr>
          <a:lstStyle/>
          <a:p>
            <a:pPr marL="457200" indent="-457200">
              <a:spcBef>
                <a:spcPts val="600"/>
              </a:spcBef>
              <a:buFont typeface="Arial" panose="020B0604020202020204" pitchFamily="34" charset="0"/>
              <a:buChar char="•"/>
            </a:pPr>
            <a:r>
              <a:rPr lang="en-US" sz="3200" b="0" dirty="0">
                <a:solidFill>
                  <a:srgbClr val="000000"/>
                </a:solidFill>
                <a:latin typeface="+mn-lt"/>
              </a:rPr>
              <a:t>Numbers clearly visible </a:t>
            </a:r>
            <a:r>
              <a:rPr lang="en-US" sz="3200" dirty="0">
                <a:solidFill>
                  <a:srgbClr val="000000"/>
                </a:solidFill>
                <a:latin typeface="+mn-lt"/>
              </a:rPr>
              <a:t>bow side or 	</a:t>
            </a:r>
            <a:r>
              <a:rPr lang="en-US" sz="3200" b="0" dirty="0">
                <a:solidFill>
                  <a:srgbClr val="000000"/>
                </a:solidFill>
                <a:latin typeface="+mn-lt"/>
              </a:rPr>
              <a:t>forward half of 	boat. </a:t>
            </a:r>
          </a:p>
          <a:p>
            <a:pPr marL="457200" indent="-457200">
              <a:spcBef>
                <a:spcPts val="600"/>
              </a:spcBef>
              <a:buFont typeface="Arial" panose="020B0604020202020204" pitchFamily="34" charset="0"/>
              <a:buChar char="•"/>
            </a:pPr>
            <a:r>
              <a:rPr lang="en-US" sz="3200" dirty="0">
                <a:solidFill>
                  <a:srgbClr val="000000"/>
                </a:solidFill>
                <a:latin typeface="+mn-lt"/>
              </a:rPr>
              <a:t>In a </a:t>
            </a:r>
            <a:r>
              <a:rPr lang="en-US" sz="3200" u="sng" dirty="0">
                <a:solidFill>
                  <a:srgbClr val="000000"/>
                </a:solidFill>
                <a:latin typeface="+mn-lt"/>
              </a:rPr>
              <a:t>contrasting</a:t>
            </a:r>
            <a:r>
              <a:rPr lang="en-US" sz="3200" dirty="0">
                <a:solidFill>
                  <a:srgbClr val="000000"/>
                </a:solidFill>
                <a:latin typeface="+mn-lt"/>
              </a:rPr>
              <a:t> color to hull.</a:t>
            </a:r>
          </a:p>
          <a:p>
            <a:pPr marL="457200" indent="-457200">
              <a:spcBef>
                <a:spcPts val="600"/>
              </a:spcBef>
              <a:buFont typeface="Arial" panose="020B0604020202020204" pitchFamily="34" charset="0"/>
              <a:buChar char="•"/>
            </a:pPr>
            <a:r>
              <a:rPr lang="en-US" sz="3200" dirty="0">
                <a:solidFill>
                  <a:srgbClr val="000000"/>
                </a:solidFill>
                <a:latin typeface="+mn-lt"/>
              </a:rPr>
              <a:t>Block letters at least 3” high</a:t>
            </a:r>
          </a:p>
        </p:txBody>
      </p:sp>
      <p:pic>
        <p:nvPicPr>
          <p:cNvPr id="13" name="Picture 12" descr="A picture containing text, transport&#10;&#10;Description automatically generated">
            <a:extLst>
              <a:ext uri="{FF2B5EF4-FFF2-40B4-BE49-F238E27FC236}">
                <a16:creationId xmlns:a16="http://schemas.microsoft.com/office/drawing/2014/main" id="{DBF43110-59F0-29EC-2FE6-80504A11825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72200" y="3562589"/>
            <a:ext cx="2384758" cy="2215991"/>
          </a:xfrm>
          <a:prstGeom prst="rect">
            <a:avLst/>
          </a:prstGeom>
        </p:spPr>
      </p:pic>
      <p:sp>
        <p:nvSpPr>
          <p:cNvPr id="14" name="TextBox 13">
            <a:extLst>
              <a:ext uri="{FF2B5EF4-FFF2-40B4-BE49-F238E27FC236}">
                <a16:creationId xmlns:a16="http://schemas.microsoft.com/office/drawing/2014/main" id="{A69E78B4-98F4-E352-F907-F2BF890BCA07}"/>
              </a:ext>
            </a:extLst>
          </p:cNvPr>
          <p:cNvSpPr txBox="1"/>
          <p:nvPr/>
        </p:nvSpPr>
        <p:spPr>
          <a:xfrm>
            <a:off x="6566647" y="5713448"/>
            <a:ext cx="1685365" cy="646331"/>
          </a:xfrm>
          <a:prstGeom prst="rect">
            <a:avLst/>
          </a:prstGeom>
          <a:noFill/>
        </p:spPr>
        <p:txBody>
          <a:bodyPr wrap="square" rtlCol="0">
            <a:spAutoFit/>
          </a:bodyPr>
          <a:lstStyle/>
          <a:p>
            <a:r>
              <a:rPr lang="en-US" sz="3600" dirty="0" err="1">
                <a:solidFill>
                  <a:srgbClr val="000000"/>
                </a:solidFill>
                <a:latin typeface="+mn-lt"/>
              </a:rPr>
              <a:t>Ooops</a:t>
            </a:r>
            <a:r>
              <a:rPr lang="en-US" sz="3600" dirty="0">
                <a:solidFill>
                  <a:srgbClr val="000000"/>
                </a:solidFill>
                <a:latin typeface="+mn-lt"/>
              </a:rPr>
              <a:t>!</a:t>
            </a:r>
          </a:p>
        </p:txBody>
      </p:sp>
    </p:spTree>
    <p:extLst>
      <p:ext uri="{BB962C8B-B14F-4D97-AF65-F5344CB8AC3E}">
        <p14:creationId xmlns:p14="http://schemas.microsoft.com/office/powerpoint/2010/main" val="23545098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P spid="14"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9202" name="Rectangle 2"/>
          <p:cNvSpPr>
            <a:spLocks noGrp="1" noChangeArrowheads="1"/>
          </p:cNvSpPr>
          <p:nvPr>
            <p:ph type="title"/>
          </p:nvPr>
        </p:nvSpPr>
        <p:spPr>
          <a:xfrm>
            <a:off x="1219200" y="76200"/>
            <a:ext cx="7823200" cy="609600"/>
          </a:xfrm>
        </p:spPr>
        <p:txBody>
          <a:bodyPr/>
          <a:lstStyle/>
          <a:p>
            <a:pPr algn="ctr" eaLnBrk="1" hangingPunct="1">
              <a:defRPr/>
            </a:pPr>
            <a:r>
              <a:rPr lang="en-US" b="1" dirty="0">
                <a:solidFill>
                  <a:srgbClr val="000000"/>
                </a:solidFill>
                <a:latin typeface="+mn-lt"/>
              </a:rPr>
              <a:t>STATE REGISTRATION</a:t>
            </a:r>
          </a:p>
        </p:txBody>
      </p:sp>
      <p:sp>
        <p:nvSpPr>
          <p:cNvPr id="179203" name="Rectangle 3"/>
          <p:cNvSpPr>
            <a:spLocks noGrp="1" noChangeArrowheads="1"/>
          </p:cNvSpPr>
          <p:nvPr>
            <p:ph idx="1"/>
          </p:nvPr>
        </p:nvSpPr>
        <p:spPr>
          <a:xfrm>
            <a:off x="304800" y="1229845"/>
            <a:ext cx="8534400" cy="4866155"/>
          </a:xfrm>
        </p:spPr>
        <p:txBody>
          <a:bodyPr/>
          <a:lstStyle/>
          <a:p>
            <a:pPr lvl="1"/>
            <a:r>
              <a:rPr lang="en-US" sz="3200" b="0" dirty="0">
                <a:solidFill>
                  <a:srgbClr val="000000"/>
                </a:solidFill>
              </a:rPr>
              <a:t>May be good for one or several years, differs by State. </a:t>
            </a:r>
          </a:p>
          <a:p>
            <a:pPr lvl="1"/>
            <a:r>
              <a:rPr lang="en-US" sz="3200" b="0" dirty="0">
                <a:solidFill>
                  <a:srgbClr val="000000"/>
                </a:solidFill>
              </a:rPr>
              <a:t>ME starts Jan 1</a:t>
            </a:r>
            <a:r>
              <a:rPr lang="en-US" sz="3200" b="0" baseline="30000" dirty="0">
                <a:solidFill>
                  <a:srgbClr val="000000"/>
                </a:solidFill>
              </a:rPr>
              <a:t>st</a:t>
            </a:r>
            <a:r>
              <a:rPr lang="en-US" sz="3200" b="0" dirty="0">
                <a:solidFill>
                  <a:srgbClr val="000000"/>
                </a:solidFill>
              </a:rPr>
              <a:t>, renew early.</a:t>
            </a:r>
          </a:p>
          <a:p>
            <a:pPr lvl="1"/>
            <a:r>
              <a:rPr lang="en-US" sz="3200" b="0" dirty="0">
                <a:solidFill>
                  <a:srgbClr val="000000"/>
                </a:solidFill>
              </a:rPr>
              <a:t>Place decal on boat where required by your state.</a:t>
            </a:r>
          </a:p>
          <a:p>
            <a:pPr lvl="1"/>
            <a:r>
              <a:rPr lang="en-US" sz="3200" b="0" dirty="0">
                <a:solidFill>
                  <a:srgbClr val="000000"/>
                </a:solidFill>
              </a:rPr>
              <a:t>Numbers stay with the boat if you sell within the state.</a:t>
            </a:r>
          </a:p>
          <a:p>
            <a:pPr lvl="1"/>
            <a:r>
              <a:rPr lang="en-US" sz="3200" b="0" dirty="0">
                <a:solidFill>
                  <a:srgbClr val="000000"/>
                </a:solidFill>
              </a:rPr>
              <a:t>Report to issuing state authority if vessel is lost or stolen or registration is lost.</a:t>
            </a:r>
          </a:p>
        </p:txBody>
      </p:sp>
      <p:sp>
        <p:nvSpPr>
          <p:cNvPr id="3584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87382671-5FEC-43D1-8BD9-1AEE2095B73B}" type="slidenum">
              <a:rPr lang="en-US" sz="1400" smtClean="0">
                <a:solidFill>
                  <a:schemeClr val="bg1"/>
                </a:solidFill>
                <a:latin typeface="Times New Roman" panose="02020603050405020304" pitchFamily="18" charset="0"/>
              </a:rPr>
              <a:pPr>
                <a:spcBef>
                  <a:spcPct val="0"/>
                </a:spcBef>
                <a:buSzTx/>
                <a:buFontTx/>
                <a:buNone/>
              </a:pPr>
              <a:t>17</a:t>
            </a:fld>
            <a:endParaRPr lang="en-US" sz="1400" dirty="0">
              <a:solidFill>
                <a:schemeClr val="bg1"/>
              </a:solidFill>
              <a:latin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7030DA12-0526-411A-9565-96DA84A56D53}" type="slidenum">
              <a:rPr lang="en-US" sz="1400" smtClean="0">
                <a:solidFill>
                  <a:schemeClr val="tx1"/>
                </a:solidFill>
                <a:latin typeface="Times New Roman" panose="02020603050405020304" pitchFamily="18" charset="0"/>
              </a:rPr>
              <a:pPr>
                <a:spcBef>
                  <a:spcPct val="0"/>
                </a:spcBef>
                <a:buSzTx/>
                <a:buFontTx/>
                <a:buNone/>
              </a:pPr>
              <a:t>18</a:t>
            </a:fld>
            <a:endParaRPr lang="en-US" sz="1400" dirty="0">
              <a:solidFill>
                <a:schemeClr val="tx1"/>
              </a:solidFill>
              <a:latin typeface="Times New Roman" panose="02020603050405020304" pitchFamily="18" charset="0"/>
            </a:endParaRPr>
          </a:p>
        </p:txBody>
      </p:sp>
      <p:pic>
        <p:nvPicPr>
          <p:cNvPr id="3" name="Picture 2" descr="A picture containing indoor&#10;&#10;Description automatically generated">
            <a:extLst>
              <a:ext uri="{FF2B5EF4-FFF2-40B4-BE49-F238E27FC236}">
                <a16:creationId xmlns:a16="http://schemas.microsoft.com/office/drawing/2014/main" id="{8B398438-C59F-A700-B04B-165C200A211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1000" y="1295401"/>
            <a:ext cx="8382000" cy="3809021"/>
          </a:xfrm>
          <a:prstGeom prst="rect">
            <a:avLst/>
          </a:prstGeom>
        </p:spPr>
      </p:pic>
      <p:sp>
        <p:nvSpPr>
          <p:cNvPr id="5" name="TextBox 4">
            <a:extLst>
              <a:ext uri="{FF2B5EF4-FFF2-40B4-BE49-F238E27FC236}">
                <a16:creationId xmlns:a16="http://schemas.microsoft.com/office/drawing/2014/main" id="{5D6CB48F-6B5F-9117-AE2F-A7315625CFC2}"/>
              </a:ext>
            </a:extLst>
          </p:cNvPr>
          <p:cNvSpPr txBox="1"/>
          <p:nvPr/>
        </p:nvSpPr>
        <p:spPr>
          <a:xfrm>
            <a:off x="76200" y="5104422"/>
            <a:ext cx="9042400" cy="1754326"/>
          </a:xfrm>
          <a:prstGeom prst="rect">
            <a:avLst/>
          </a:prstGeom>
          <a:noFill/>
        </p:spPr>
        <p:txBody>
          <a:bodyPr wrap="square" rtlCol="0">
            <a:spAutoFit/>
          </a:bodyPr>
          <a:lstStyle/>
          <a:p>
            <a:pPr marL="457200" indent="-457200">
              <a:buFont typeface="Arial" panose="020B0604020202020204" pitchFamily="34" charset="0"/>
              <a:buChar char="•"/>
            </a:pPr>
            <a:r>
              <a:rPr lang="en-US" sz="2800" dirty="0">
                <a:solidFill>
                  <a:srgbClr val="000000"/>
                </a:solidFill>
                <a:latin typeface="+mn-lt"/>
              </a:rPr>
              <a:t>Only inflatables can hang registration #s on a plate. </a:t>
            </a:r>
          </a:p>
          <a:p>
            <a:pPr marL="457200" indent="-457200">
              <a:buFont typeface="Arial" panose="020B0604020202020204" pitchFamily="34" charset="0"/>
              <a:buChar char="•"/>
            </a:pPr>
            <a:r>
              <a:rPr lang="en-US" sz="2800" dirty="0">
                <a:solidFill>
                  <a:srgbClr val="000000"/>
                </a:solidFill>
                <a:latin typeface="+mn-lt"/>
              </a:rPr>
              <a:t>All other boat must be permanently affixed to forward half of the vessel.</a:t>
            </a:r>
          </a:p>
          <a:p>
            <a:endParaRPr lang="en-US" dirty="0"/>
          </a:p>
        </p:txBody>
      </p:sp>
      <p:sp>
        <p:nvSpPr>
          <p:cNvPr id="6" name="TextBox 5">
            <a:extLst>
              <a:ext uri="{FF2B5EF4-FFF2-40B4-BE49-F238E27FC236}">
                <a16:creationId xmlns:a16="http://schemas.microsoft.com/office/drawing/2014/main" id="{41CDAF38-ECE0-4D87-116D-DFF1C1631A3A}"/>
              </a:ext>
            </a:extLst>
          </p:cNvPr>
          <p:cNvSpPr txBox="1"/>
          <p:nvPr/>
        </p:nvSpPr>
        <p:spPr>
          <a:xfrm>
            <a:off x="1117600" y="102826"/>
            <a:ext cx="8001000" cy="707886"/>
          </a:xfrm>
          <a:prstGeom prst="rect">
            <a:avLst/>
          </a:prstGeom>
          <a:noFill/>
        </p:spPr>
        <p:txBody>
          <a:bodyPr wrap="square" rtlCol="0">
            <a:spAutoFit/>
          </a:bodyPr>
          <a:lstStyle/>
          <a:p>
            <a:r>
              <a:rPr lang="en-US" sz="4000" i="1" dirty="0">
                <a:solidFill>
                  <a:srgbClr val="000000"/>
                </a:solidFill>
                <a:latin typeface="+mn-lt"/>
              </a:rPr>
              <a:t>INFLATABLE BOAT NUMBERING</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96618417-F8A4-4BCB-8F1D-5FD4CBE3437F}" type="slidenum">
              <a:rPr lang="en-US" sz="1400" smtClean="0">
                <a:solidFill>
                  <a:schemeClr val="tx1"/>
                </a:solidFill>
                <a:latin typeface="Times New Roman" panose="02020603050405020304" pitchFamily="18" charset="0"/>
              </a:rPr>
              <a:pPr>
                <a:spcBef>
                  <a:spcPct val="0"/>
                </a:spcBef>
                <a:buSzTx/>
                <a:buFontTx/>
                <a:buNone/>
              </a:pPr>
              <a:t>19</a:t>
            </a:fld>
            <a:endParaRPr lang="en-US" sz="1400" dirty="0">
              <a:solidFill>
                <a:schemeClr val="tx1"/>
              </a:solidFill>
              <a:latin typeface="Times New Roman" panose="02020603050405020304" pitchFamily="18" charset="0"/>
            </a:endParaRPr>
          </a:p>
        </p:txBody>
      </p:sp>
      <p:pic>
        <p:nvPicPr>
          <p:cNvPr id="41987" name="Picture 3" descr="PDR_0361F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1172" name="Picture 4" descr="PDR_0362FW"/>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76400" y="1162050"/>
            <a:ext cx="6629400" cy="497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5B7BA20B-3D64-44AA-A1A1-C5E5DA5D2F55}"/>
              </a:ext>
            </a:extLst>
          </p:cNvPr>
          <p:cNvSpPr txBox="1"/>
          <p:nvPr/>
        </p:nvSpPr>
        <p:spPr>
          <a:xfrm>
            <a:off x="2895600" y="1676400"/>
            <a:ext cx="4648200" cy="523220"/>
          </a:xfrm>
          <a:prstGeom prst="rect">
            <a:avLst/>
          </a:prstGeom>
          <a:noFill/>
        </p:spPr>
        <p:txBody>
          <a:bodyPr wrap="square" rtlCol="0">
            <a:spAutoFit/>
          </a:bodyPr>
          <a:lstStyle/>
          <a:p>
            <a:r>
              <a:rPr lang="en-US" sz="2800" dirty="0">
                <a:solidFill>
                  <a:srgbClr val="FF0000"/>
                </a:solidFill>
                <a:latin typeface="+mn-lt"/>
              </a:rPr>
              <a:t>State ID missing, spacing.</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91172"/>
                                        </p:tgtEl>
                                        <p:attrNameLst>
                                          <p:attrName>style.visibility</p:attrName>
                                        </p:attrNameLst>
                                      </p:cBhvr>
                                      <p:to>
                                        <p:strVal val="visible"/>
                                      </p:to>
                                    </p:set>
                                    <p:anim calcmode="lin" valueType="num">
                                      <p:cBhvr>
                                        <p:cTn id="7" dur="500" fill="hold"/>
                                        <p:tgtEl>
                                          <p:spTgt spid="391172"/>
                                        </p:tgtEl>
                                        <p:attrNameLst>
                                          <p:attrName>ppt_w</p:attrName>
                                        </p:attrNameLst>
                                      </p:cBhvr>
                                      <p:tavLst>
                                        <p:tav tm="0">
                                          <p:val>
                                            <p:fltVal val="0"/>
                                          </p:val>
                                        </p:tav>
                                        <p:tav tm="100000">
                                          <p:val>
                                            <p:strVal val="#ppt_w"/>
                                          </p:val>
                                        </p:tav>
                                      </p:tavLst>
                                    </p:anim>
                                    <p:anim calcmode="lin" valueType="num">
                                      <p:cBhvr>
                                        <p:cTn id="8" dur="500" fill="hold"/>
                                        <p:tgtEl>
                                          <p:spTgt spid="391172"/>
                                        </p:tgtEl>
                                        <p:attrNameLst>
                                          <p:attrName>ppt_h</p:attrName>
                                        </p:attrNameLst>
                                      </p:cBhvr>
                                      <p:tavLst>
                                        <p:tav tm="0">
                                          <p:val>
                                            <p:fltVal val="0"/>
                                          </p:val>
                                        </p:tav>
                                        <p:tav tm="100000">
                                          <p:val>
                                            <p:strVal val="#ppt_h"/>
                                          </p:val>
                                        </p:tav>
                                      </p:tavLst>
                                    </p:anim>
                                    <p:animEffect transition="in" filter="fade">
                                      <p:cBhvr>
                                        <p:cTn id="9" dur="500"/>
                                        <p:tgtEl>
                                          <p:spTgt spid="391172"/>
                                        </p:tgtEl>
                                      </p:cBhvr>
                                    </p:animEffect>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744FE9B4-4DDB-4EE8-8AAD-BC0530C8EBFD}" type="slidenum">
              <a:rPr lang="en-US" sz="1400" smtClean="0">
                <a:solidFill>
                  <a:schemeClr val="tx1"/>
                </a:solidFill>
                <a:latin typeface="Times New Roman" panose="02020603050405020304" pitchFamily="18" charset="0"/>
              </a:rPr>
              <a:pPr>
                <a:spcBef>
                  <a:spcPct val="0"/>
                </a:spcBef>
                <a:buSzTx/>
                <a:buFontTx/>
                <a:buNone/>
              </a:pPr>
              <a:t>20</a:t>
            </a:fld>
            <a:endParaRPr lang="en-US" sz="1400" dirty="0">
              <a:solidFill>
                <a:schemeClr val="tx1"/>
              </a:solidFill>
              <a:latin typeface="Times New Roman" panose="02020603050405020304" pitchFamily="18" charset="0"/>
            </a:endParaRPr>
          </a:p>
        </p:txBody>
      </p:sp>
      <p:pic>
        <p:nvPicPr>
          <p:cNvPr id="43011" name="Picture 3" descr="PDR_0363F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flipH="1">
            <a:off x="854365" y="4343400"/>
            <a:ext cx="5149270" cy="2246769"/>
          </a:xfrm>
          <a:prstGeom prst="rect">
            <a:avLst/>
          </a:prstGeom>
          <a:solidFill>
            <a:schemeClr val="bg1"/>
          </a:solidFill>
        </p:spPr>
        <p:txBody>
          <a:bodyPr wrap="square" rtlCol="0">
            <a:spAutoFit/>
          </a:bodyPr>
          <a:lstStyle/>
          <a:p>
            <a:pPr algn="ctr"/>
            <a:r>
              <a:rPr lang="en-US" sz="2800" dirty="0">
                <a:solidFill>
                  <a:srgbClr val="FF0000"/>
                </a:solidFill>
                <a:latin typeface="+mn-lt"/>
              </a:rPr>
              <a:t>Only Dealers can display registration this way.</a:t>
            </a:r>
          </a:p>
          <a:p>
            <a:pPr algn="ctr"/>
            <a:endParaRPr lang="en-US" sz="2800" dirty="0">
              <a:solidFill>
                <a:srgbClr val="FF0000"/>
              </a:solidFill>
              <a:latin typeface="+mn-lt"/>
            </a:endParaRPr>
          </a:p>
          <a:p>
            <a:pPr algn="ctr"/>
            <a:r>
              <a:rPr lang="en-US" sz="2800" dirty="0">
                <a:solidFill>
                  <a:srgbClr val="FF0000"/>
                </a:solidFill>
                <a:latin typeface="+mn-lt"/>
              </a:rPr>
              <a:t>Must be permanently affixed to forward half of the vessel</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6C07B1F8-E89B-45B3-97D7-34C41C089CA2}" type="slidenum">
              <a:rPr lang="en-US" sz="1400" smtClean="0">
                <a:solidFill>
                  <a:schemeClr val="tx1"/>
                </a:solidFill>
                <a:latin typeface="Times New Roman" panose="02020603050405020304" pitchFamily="18" charset="0"/>
              </a:rPr>
              <a:pPr>
                <a:spcBef>
                  <a:spcPct val="0"/>
                </a:spcBef>
                <a:buSzTx/>
                <a:buFontTx/>
                <a:buNone/>
              </a:pPr>
              <a:t>21</a:t>
            </a:fld>
            <a:endParaRPr lang="en-US" sz="1400" dirty="0">
              <a:solidFill>
                <a:schemeClr val="tx1"/>
              </a:solidFill>
              <a:latin typeface="Times New Roman" panose="02020603050405020304" pitchFamily="18" charset="0"/>
            </a:endParaRPr>
          </a:p>
        </p:txBody>
      </p:sp>
      <p:graphicFrame>
        <p:nvGraphicFramePr>
          <p:cNvPr id="48131" name="Object 2"/>
          <p:cNvGraphicFramePr>
            <a:graphicFrameLocks noChangeAspect="1"/>
          </p:cNvGraphicFramePr>
          <p:nvPr/>
        </p:nvGraphicFramePr>
        <p:xfrm>
          <a:off x="0" y="0"/>
          <a:ext cx="9144000" cy="6853238"/>
        </p:xfrm>
        <a:graphic>
          <a:graphicData uri="http://schemas.openxmlformats.org/presentationml/2006/ole">
            <mc:AlternateContent xmlns:mc="http://schemas.openxmlformats.org/markup-compatibility/2006">
              <mc:Choice xmlns:v="urn:schemas-microsoft-com:vml" Requires="v">
                <p:oleObj name="Picture Publisher Image" r:id="rId4" imgW="4181475" imgH="3133725" progId="PictPub.Image.6">
                  <p:embed/>
                </p:oleObj>
              </mc:Choice>
              <mc:Fallback>
                <p:oleObj name="Picture Publisher Image" r:id="rId4" imgW="4181475" imgH="3133725" progId="PictPub.Image.6">
                  <p:embed/>
                  <p:pic>
                    <p:nvPicPr>
                      <p:cNvPr id="48131"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9144000" cy="6853238"/>
                      </a:xfrm>
                      <a:prstGeom prst="rect">
                        <a:avLst/>
                      </a:prstGeom>
                      <a:noFill/>
                      <a:ln>
                        <a:noFill/>
                      </a:ln>
                      <a:effectLst/>
                      <a:extLst>
                        <a:ext uri="{909E8E84-426E-40DD-AFC4-6F175D3DCCD1}">
                          <a14:hiddenFill xmlns:a14="http://schemas.microsoft.com/office/drawing/2010/main">
                            <a:gradFill rotWithShape="0">
                              <a:gsLst>
                                <a:gs pos="0">
                                  <a:schemeClr val="accent1"/>
                                </a:gs>
                                <a:gs pos="100000">
                                  <a:schemeClr val="bg1"/>
                                </a:gs>
                              </a:gsLst>
                              <a:lin ang="5400000" scaled="1"/>
                            </a:gradFill>
                          </a14:hiddenFill>
                        </a:ext>
                        <a:ext uri="{91240B29-F687-4F45-9708-019B960494DF}">
                          <a14:hiddenLine xmlns:a14="http://schemas.microsoft.com/office/drawing/2010/main" w="762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 name="TextBox 1">
            <a:extLst>
              <a:ext uri="{FF2B5EF4-FFF2-40B4-BE49-F238E27FC236}">
                <a16:creationId xmlns:a16="http://schemas.microsoft.com/office/drawing/2014/main" id="{44E3D330-7833-4A69-A9EB-C116870A57EC}"/>
              </a:ext>
            </a:extLst>
          </p:cNvPr>
          <p:cNvSpPr txBox="1"/>
          <p:nvPr/>
        </p:nvSpPr>
        <p:spPr>
          <a:xfrm>
            <a:off x="2209800" y="4267200"/>
            <a:ext cx="5105400" cy="584775"/>
          </a:xfrm>
          <a:prstGeom prst="rect">
            <a:avLst/>
          </a:prstGeom>
          <a:noFill/>
        </p:spPr>
        <p:txBody>
          <a:bodyPr wrap="square" rtlCol="0">
            <a:spAutoFit/>
          </a:bodyPr>
          <a:lstStyle/>
          <a:p>
            <a:r>
              <a:rPr lang="en-US" sz="3200" dirty="0">
                <a:solidFill>
                  <a:schemeClr val="bg1"/>
                </a:solidFill>
                <a:latin typeface="+mn-lt"/>
              </a:rPr>
              <a:t>Maine ingenuity at it best.</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EB200833-9B31-4270-81AD-72346F5FD6AA}" type="slidenum">
              <a:rPr lang="en-US" sz="1400" smtClean="0">
                <a:solidFill>
                  <a:schemeClr val="tx1"/>
                </a:solidFill>
                <a:latin typeface="Times New Roman" panose="02020603050405020304" pitchFamily="18" charset="0"/>
              </a:rPr>
              <a:pPr>
                <a:spcBef>
                  <a:spcPct val="0"/>
                </a:spcBef>
                <a:buSzTx/>
                <a:buFontTx/>
                <a:buNone/>
              </a:pPr>
              <a:t>22</a:t>
            </a:fld>
            <a:endParaRPr lang="en-US" sz="1400" dirty="0">
              <a:solidFill>
                <a:schemeClr val="tx1"/>
              </a:solidFill>
              <a:latin typeface="Times New Roman" panose="02020603050405020304" pitchFamily="18" charset="0"/>
            </a:endParaRPr>
          </a:p>
        </p:txBody>
      </p:sp>
      <p:pic>
        <p:nvPicPr>
          <p:cNvPr id="50179" name="Picture 3" descr="PDR_0374FW"/>
          <p:cNvPicPr>
            <a:picLocks noChangeAspect="1" noChangeArrowheads="1"/>
          </p:cNvPicPr>
          <p:nvPr/>
        </p:nvPicPr>
        <p:blipFill>
          <a:blip r:embed="rId4">
            <a:lum bright="18000"/>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6DFD3CCE-F829-4845-A765-A6EA06BAD895}"/>
              </a:ext>
            </a:extLst>
          </p:cNvPr>
          <p:cNvSpPr txBox="1"/>
          <p:nvPr/>
        </p:nvSpPr>
        <p:spPr>
          <a:xfrm>
            <a:off x="6172200" y="1366897"/>
            <a:ext cx="2819400" cy="2062103"/>
          </a:xfrm>
          <a:prstGeom prst="rect">
            <a:avLst/>
          </a:prstGeom>
          <a:noFill/>
        </p:spPr>
        <p:txBody>
          <a:bodyPr wrap="square" rtlCol="0">
            <a:spAutoFit/>
          </a:bodyPr>
          <a:lstStyle/>
          <a:p>
            <a:r>
              <a:rPr lang="en-US" sz="3200" dirty="0">
                <a:solidFill>
                  <a:schemeClr val="bg1"/>
                </a:solidFill>
                <a:latin typeface="+mn-lt"/>
              </a:rPr>
              <a:t>A temporary</a:t>
            </a:r>
            <a:r>
              <a:rPr lang="en-US" sz="3200" baseline="0" dirty="0">
                <a:solidFill>
                  <a:schemeClr val="bg1"/>
                </a:solidFill>
                <a:latin typeface="+mn-lt"/>
              </a:rPr>
              <a:t> registration awaiting numbers?</a:t>
            </a:r>
            <a:endParaRPr lang="en-US" sz="3200" dirty="0">
              <a:solidFill>
                <a:schemeClr val="bg1"/>
              </a:solidFill>
              <a:latin typeface="+mn-lt"/>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67534D1F-F739-4114-98F3-5EFA250D8571}" type="slidenum">
              <a:rPr lang="en-US" sz="1400" smtClean="0">
                <a:solidFill>
                  <a:schemeClr val="tx1"/>
                </a:solidFill>
                <a:latin typeface="Times New Roman" panose="02020603050405020304" pitchFamily="18" charset="0"/>
              </a:rPr>
              <a:pPr>
                <a:spcBef>
                  <a:spcPct val="0"/>
                </a:spcBef>
                <a:buSzTx/>
                <a:buFontTx/>
                <a:buNone/>
              </a:pPr>
              <a:t>23</a:t>
            </a:fld>
            <a:endParaRPr lang="en-US" sz="1400" dirty="0">
              <a:solidFill>
                <a:schemeClr val="tx1"/>
              </a:solidFill>
              <a:latin typeface="Times New Roman" panose="02020603050405020304" pitchFamily="18" charset="0"/>
            </a:endParaRPr>
          </a:p>
        </p:txBody>
      </p:sp>
      <p:pic>
        <p:nvPicPr>
          <p:cNvPr id="51203" name="Picture 3" descr="PDR_0372FW"/>
          <p:cNvPicPr>
            <a:picLocks noChangeAspect="1" noChangeArrowheads="1"/>
          </p:cNvPicPr>
          <p:nvPr/>
        </p:nvPicPr>
        <p:blipFill>
          <a:blip r:embed="rId4">
            <a:lum bright="18000"/>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E2E6938A-4ED4-4067-ACE0-80A64CD8660D}"/>
              </a:ext>
            </a:extLst>
          </p:cNvPr>
          <p:cNvSpPr txBox="1"/>
          <p:nvPr/>
        </p:nvSpPr>
        <p:spPr>
          <a:xfrm>
            <a:off x="2309649" y="4959814"/>
            <a:ext cx="6286500" cy="1754326"/>
          </a:xfrm>
          <a:prstGeom prst="rect">
            <a:avLst/>
          </a:prstGeom>
          <a:noFill/>
        </p:spPr>
        <p:txBody>
          <a:bodyPr wrap="square" rtlCol="0">
            <a:spAutoFit/>
          </a:bodyPr>
          <a:lstStyle/>
          <a:p>
            <a:r>
              <a:rPr lang="en-US" sz="2800" dirty="0">
                <a:solidFill>
                  <a:schemeClr val="bg1"/>
                </a:solidFill>
                <a:latin typeface="+mn-lt"/>
              </a:rPr>
              <a:t>Could be a good registration if it</a:t>
            </a:r>
            <a:r>
              <a:rPr lang="en-US" sz="2800" baseline="0" dirty="0">
                <a:solidFill>
                  <a:schemeClr val="bg1"/>
                </a:solidFill>
                <a:latin typeface="+mn-lt"/>
              </a:rPr>
              <a:t> is a tender to a Documented boat not from the State of Maine</a:t>
            </a:r>
            <a:endParaRPr lang="en-US" sz="2800" dirty="0">
              <a:solidFill>
                <a:schemeClr val="bg1"/>
              </a:solidFill>
              <a:latin typeface="+mn-lt"/>
            </a:endParaRPr>
          </a:p>
          <a:p>
            <a:endParaRPr 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3D25325B-95C9-4035-ACF7-DF0C21F3BE68}" type="slidenum">
              <a:rPr lang="en-US" sz="1400" smtClean="0">
                <a:solidFill>
                  <a:schemeClr val="tx1"/>
                </a:solidFill>
                <a:latin typeface="Times New Roman" panose="02020603050405020304" pitchFamily="18" charset="0"/>
              </a:rPr>
              <a:pPr>
                <a:spcBef>
                  <a:spcPct val="0"/>
                </a:spcBef>
                <a:buSzTx/>
                <a:buFontTx/>
                <a:buNone/>
              </a:pPr>
              <a:t>24</a:t>
            </a:fld>
            <a:endParaRPr lang="en-US" sz="1400" dirty="0">
              <a:solidFill>
                <a:schemeClr val="tx1"/>
              </a:solidFill>
              <a:latin typeface="Times New Roman" panose="02020603050405020304" pitchFamily="18" charset="0"/>
            </a:endParaRPr>
          </a:p>
        </p:txBody>
      </p:sp>
      <p:pic>
        <p:nvPicPr>
          <p:cNvPr id="52227" name="Picture 3" descr="PDR_0376F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1412" name="Picture 4" descr="PDR_0376FW"/>
          <p:cNvPicPr>
            <a:picLocks noChangeAspect="1" noChangeArrowheads="1"/>
          </p:cNvPicPr>
          <p:nvPr/>
        </p:nvPicPr>
        <p:blipFill rotWithShape="1">
          <a:blip r:embed="rId4">
            <a:extLst>
              <a:ext uri="{28A0092B-C50C-407E-A947-70E740481C1C}">
                <a14:useLocalDpi xmlns:a14="http://schemas.microsoft.com/office/drawing/2010/main" val="0"/>
              </a:ext>
            </a:extLst>
          </a:blip>
          <a:srcRect l="39999" t="31111" r="22501" b="36441"/>
          <a:stretch/>
        </p:blipFill>
        <p:spPr bwMode="auto">
          <a:xfrm>
            <a:off x="1143000" y="304800"/>
            <a:ext cx="7984761"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8B39984C-1F1B-47AD-AD48-BAB0955B9BA0}"/>
              </a:ext>
            </a:extLst>
          </p:cNvPr>
          <p:cNvSpPr txBox="1"/>
          <p:nvPr/>
        </p:nvSpPr>
        <p:spPr>
          <a:xfrm>
            <a:off x="457200" y="5244405"/>
            <a:ext cx="8153400" cy="1384995"/>
          </a:xfrm>
          <a:prstGeom prst="rect">
            <a:avLst/>
          </a:prstGeom>
          <a:noFill/>
        </p:spPr>
        <p:txBody>
          <a:bodyPr wrap="square" rtlCol="0">
            <a:spAutoFit/>
          </a:bodyPr>
          <a:lstStyle/>
          <a:p>
            <a:pPr algn="ctr"/>
            <a:r>
              <a:rPr lang="en-US" sz="2800" dirty="0">
                <a:solidFill>
                  <a:schemeClr val="bg1"/>
                </a:solidFill>
                <a:latin typeface="+mn-lt"/>
              </a:rPr>
              <a:t>TT ME 3679 T stands for Tender Too ME 3679T; not allowed in Maine.  </a:t>
            </a:r>
          </a:p>
          <a:p>
            <a:pPr algn="ctr"/>
            <a:r>
              <a:rPr lang="en-US" sz="2800" dirty="0">
                <a:solidFill>
                  <a:schemeClr val="bg1"/>
                </a:solidFill>
                <a:latin typeface="+mn-lt"/>
              </a:rPr>
              <a:t>This dinghy should be a registered boat in Maine.</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272" fill="hold" nodeType="afterEffect">
                                  <p:stCondLst>
                                    <p:cond delay="1000"/>
                                  </p:stCondLst>
                                  <p:childTnLst>
                                    <p:set>
                                      <p:cBhvr>
                                        <p:cTn id="6" dur="1" fill="hold">
                                          <p:stCondLst>
                                            <p:cond delay="0"/>
                                          </p:stCondLst>
                                        </p:cTn>
                                        <p:tgtEl>
                                          <p:spTgt spid="401412"/>
                                        </p:tgtEl>
                                        <p:attrNameLst>
                                          <p:attrName>style.visibility</p:attrName>
                                        </p:attrNameLst>
                                      </p:cBhvr>
                                      <p:to>
                                        <p:strVal val="visible"/>
                                      </p:to>
                                    </p:set>
                                    <p:anim calcmode="lin" valueType="num">
                                      <p:cBhvr>
                                        <p:cTn id="7" dur="1000" fill="hold"/>
                                        <p:tgtEl>
                                          <p:spTgt spid="401412"/>
                                        </p:tgtEl>
                                        <p:attrNameLst>
                                          <p:attrName>ppt_w</p:attrName>
                                        </p:attrNameLst>
                                      </p:cBhvr>
                                      <p:tavLst>
                                        <p:tav tm="0">
                                          <p:val>
                                            <p:strVal val="2/3*#ppt_w"/>
                                          </p:val>
                                        </p:tav>
                                        <p:tav tm="100000">
                                          <p:val>
                                            <p:strVal val="#ppt_w"/>
                                          </p:val>
                                        </p:tav>
                                      </p:tavLst>
                                    </p:anim>
                                    <p:anim calcmode="lin" valueType="num">
                                      <p:cBhvr>
                                        <p:cTn id="8" dur="1000" fill="hold"/>
                                        <p:tgtEl>
                                          <p:spTgt spid="401412"/>
                                        </p:tgtEl>
                                        <p:attrNameLst>
                                          <p:attrName>ppt_h</p:attrName>
                                        </p:attrNameLst>
                                      </p:cBhvr>
                                      <p:tavLst>
                                        <p:tav tm="0">
                                          <p:val>
                                            <p:strVal val="2/3*#ppt_h"/>
                                          </p:val>
                                        </p:tav>
                                        <p:tav tm="100000">
                                          <p:val>
                                            <p:strVal val="#ppt_h"/>
                                          </p:val>
                                        </p:tav>
                                      </p:tavLst>
                                    </p:anim>
                                  </p:childTnLst>
                                </p:cTn>
                              </p:par>
                            </p:childTnLst>
                          </p:cTn>
                        </p:par>
                        <p:par>
                          <p:cTn id="9" fill="hold">
                            <p:stCondLst>
                              <p:cond delay="2000"/>
                            </p:stCondLst>
                            <p:childTnLst>
                              <p:par>
                                <p:cTn id="10" presetID="53" presetClass="entr" presetSubtype="16" fill="hold" grpId="0"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500" fill="hold"/>
                                        <p:tgtEl>
                                          <p:spTgt spid="2"/>
                                        </p:tgtEl>
                                        <p:attrNameLst>
                                          <p:attrName>ppt_w</p:attrName>
                                        </p:attrNameLst>
                                      </p:cBhvr>
                                      <p:tavLst>
                                        <p:tav tm="0">
                                          <p:val>
                                            <p:fltVal val="0"/>
                                          </p:val>
                                        </p:tav>
                                        <p:tav tm="100000">
                                          <p:val>
                                            <p:strVal val="#ppt_w"/>
                                          </p:val>
                                        </p:tav>
                                      </p:tavLst>
                                    </p:anim>
                                    <p:anim calcmode="lin" valueType="num">
                                      <p:cBhvr>
                                        <p:cTn id="13" dur="500" fill="hold"/>
                                        <p:tgtEl>
                                          <p:spTgt spid="2"/>
                                        </p:tgtEl>
                                        <p:attrNameLst>
                                          <p:attrName>ppt_h</p:attrName>
                                        </p:attrNameLst>
                                      </p:cBhvr>
                                      <p:tavLst>
                                        <p:tav tm="0">
                                          <p:val>
                                            <p:fltVal val="0"/>
                                          </p:val>
                                        </p:tav>
                                        <p:tav tm="100000">
                                          <p:val>
                                            <p:strVal val="#ppt_h"/>
                                          </p:val>
                                        </p:tav>
                                      </p:tavLst>
                                    </p:anim>
                                    <p:animEffect transition="in" filter="fade">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4EB4C9F0-C0A1-45D4-A565-EC6C47F1BE53}" type="slidenum">
              <a:rPr lang="en-US" smtClean="0"/>
              <a:pPr>
                <a:defRPr/>
              </a:pPr>
              <a:t>25</a:t>
            </a:fld>
            <a:endParaRPr lang="en-US" dirty="0"/>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9430" t="11989" r="26974" b="20760"/>
          <a:stretch/>
        </p:blipFill>
        <p:spPr>
          <a:xfrm>
            <a:off x="0" y="-19291"/>
            <a:ext cx="9131461" cy="6848271"/>
          </a:xfrm>
          <a:prstGeom prst="rect">
            <a:avLst/>
          </a:prstGeom>
        </p:spPr>
      </p:pic>
      <p:sp>
        <p:nvSpPr>
          <p:cNvPr id="3" name="TextBox 2">
            <a:extLst>
              <a:ext uri="{FF2B5EF4-FFF2-40B4-BE49-F238E27FC236}">
                <a16:creationId xmlns:a16="http://schemas.microsoft.com/office/drawing/2014/main" id="{01D82719-5CB5-4F66-B043-C4C8C1BF524C}"/>
              </a:ext>
            </a:extLst>
          </p:cNvPr>
          <p:cNvSpPr txBox="1"/>
          <p:nvPr/>
        </p:nvSpPr>
        <p:spPr>
          <a:xfrm>
            <a:off x="2286000" y="3886200"/>
            <a:ext cx="5257800" cy="954107"/>
          </a:xfrm>
          <a:prstGeom prst="rect">
            <a:avLst/>
          </a:prstGeom>
          <a:noFill/>
        </p:spPr>
        <p:txBody>
          <a:bodyPr wrap="square" rtlCol="0">
            <a:spAutoFit/>
          </a:bodyPr>
          <a:lstStyle/>
          <a:p>
            <a:r>
              <a:rPr lang="en-US" sz="2800" dirty="0">
                <a:solidFill>
                  <a:srgbClr val="000000"/>
                </a:solidFill>
                <a:latin typeface="+mn-lt"/>
              </a:rPr>
              <a:t>State Validation Sticker are not 		Trophies </a:t>
            </a:r>
          </a:p>
        </p:txBody>
      </p:sp>
      <p:sp>
        <p:nvSpPr>
          <p:cNvPr id="5" name="TextBox 4">
            <a:extLst>
              <a:ext uri="{FF2B5EF4-FFF2-40B4-BE49-F238E27FC236}">
                <a16:creationId xmlns:a16="http://schemas.microsoft.com/office/drawing/2014/main" id="{FB948E07-EF90-46D6-B477-43C24831D759}"/>
              </a:ext>
            </a:extLst>
          </p:cNvPr>
          <p:cNvSpPr txBox="1"/>
          <p:nvPr/>
        </p:nvSpPr>
        <p:spPr>
          <a:xfrm>
            <a:off x="4114800" y="302780"/>
            <a:ext cx="4648200" cy="2185214"/>
          </a:xfrm>
          <a:prstGeom prst="rect">
            <a:avLst/>
          </a:prstGeom>
          <a:noFill/>
        </p:spPr>
        <p:txBody>
          <a:bodyPr wrap="square" rtlCol="0">
            <a:spAutoFit/>
          </a:bodyPr>
          <a:lstStyle/>
          <a:p>
            <a:r>
              <a:rPr lang="en-US" sz="2800" dirty="0">
                <a:solidFill>
                  <a:schemeClr val="bg1"/>
                </a:solidFill>
                <a:latin typeface="+mn-lt"/>
              </a:rPr>
              <a:t>Only current year displayed. </a:t>
            </a:r>
          </a:p>
          <a:p>
            <a:r>
              <a:rPr lang="en-US" sz="2800" dirty="0">
                <a:solidFill>
                  <a:schemeClr val="bg1"/>
                </a:solidFill>
                <a:latin typeface="+mn-lt"/>
              </a:rPr>
              <a:t>Spacing wrong</a:t>
            </a:r>
            <a:r>
              <a:rPr lang="en-US" sz="2800" baseline="0" dirty="0">
                <a:solidFill>
                  <a:schemeClr val="bg1"/>
                </a:solidFill>
                <a:latin typeface="+mn-lt"/>
              </a:rPr>
              <a:t> – one numeral is not contrasting to hull color.</a:t>
            </a:r>
            <a:endParaRPr lang="en-US" sz="2800" dirty="0">
              <a:solidFill>
                <a:schemeClr val="bg1"/>
              </a:solidFill>
              <a:latin typeface="+mn-lt"/>
            </a:endParaRPr>
          </a:p>
          <a:p>
            <a:endParaRPr lang="en-US" dirty="0"/>
          </a:p>
        </p:txBody>
      </p:sp>
    </p:spTree>
    <p:extLst>
      <p:ext uri="{BB962C8B-B14F-4D97-AF65-F5344CB8AC3E}">
        <p14:creationId xmlns:p14="http://schemas.microsoft.com/office/powerpoint/2010/main" val="170939138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500" fill="hold"/>
                                        <p:tgtEl>
                                          <p:spTgt spid="5"/>
                                        </p:tgtEl>
                                        <p:attrNameLst>
                                          <p:attrName>ppt_w</p:attrName>
                                        </p:attrNameLst>
                                      </p:cBhvr>
                                      <p:tavLst>
                                        <p:tav tm="0">
                                          <p:val>
                                            <p:fltVal val="0"/>
                                          </p:val>
                                        </p:tav>
                                        <p:tav tm="100000">
                                          <p:val>
                                            <p:strVal val="#ppt_w"/>
                                          </p:val>
                                        </p:tav>
                                      </p:tavLst>
                                    </p:anim>
                                    <p:anim calcmode="lin" valueType="num">
                                      <p:cBhvr>
                                        <p:cTn id="15" dur="500" fill="hold"/>
                                        <p:tgtEl>
                                          <p:spTgt spid="5"/>
                                        </p:tgtEl>
                                        <p:attrNameLst>
                                          <p:attrName>ppt_h</p:attrName>
                                        </p:attrNameLst>
                                      </p:cBhvr>
                                      <p:tavLst>
                                        <p:tav tm="0">
                                          <p:val>
                                            <p:fltVal val="0"/>
                                          </p:val>
                                        </p:tav>
                                        <p:tav tm="100000">
                                          <p:val>
                                            <p:strVal val="#ppt_h"/>
                                          </p:val>
                                        </p:tav>
                                      </p:tavLst>
                                    </p:anim>
                                    <p:animEffect transition="in" filter="fade">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7394" name="Rectangle 2"/>
          <p:cNvSpPr>
            <a:spLocks noGrp="1" noChangeArrowheads="1"/>
          </p:cNvSpPr>
          <p:nvPr>
            <p:ph type="title"/>
          </p:nvPr>
        </p:nvSpPr>
        <p:spPr/>
        <p:txBody>
          <a:bodyPr/>
          <a:lstStyle/>
          <a:p>
            <a:pPr algn="ctr" eaLnBrk="1" hangingPunct="1">
              <a:defRPr/>
            </a:pPr>
            <a:r>
              <a:rPr lang="en-US" sz="3200" b="1" dirty="0">
                <a:solidFill>
                  <a:srgbClr val="000000"/>
                </a:solidFill>
                <a:latin typeface="+mn-lt"/>
              </a:rPr>
              <a:t>HULL IDENTIFICATION NUMBER - HIN</a:t>
            </a:r>
          </a:p>
        </p:txBody>
      </p:sp>
      <p:sp>
        <p:nvSpPr>
          <p:cNvPr id="5939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F5C559AD-01BE-4FD0-80A7-0106220740C6}" type="slidenum">
              <a:rPr lang="en-US" sz="1400" smtClean="0">
                <a:solidFill>
                  <a:schemeClr val="bg1"/>
                </a:solidFill>
                <a:latin typeface="Times New Roman" panose="02020603050405020304" pitchFamily="18" charset="0"/>
              </a:rPr>
              <a:pPr>
                <a:spcBef>
                  <a:spcPct val="0"/>
                </a:spcBef>
                <a:buSzTx/>
                <a:buFontTx/>
                <a:buNone/>
              </a:pPr>
              <a:t>26</a:t>
            </a:fld>
            <a:endParaRPr lang="en-US" sz="1400" dirty="0">
              <a:solidFill>
                <a:schemeClr val="bg1"/>
              </a:solidFill>
              <a:latin typeface="Times New Roman" panose="02020603050405020304" pitchFamily="18" charset="0"/>
            </a:endParaRPr>
          </a:p>
        </p:txBody>
      </p:sp>
      <p:sp>
        <p:nvSpPr>
          <p:cNvPr id="187398" name="Text Box 6"/>
          <p:cNvSpPr txBox="1">
            <a:spLocks noChangeArrowheads="1"/>
          </p:cNvSpPr>
          <p:nvPr/>
        </p:nvSpPr>
        <p:spPr bwMode="auto">
          <a:xfrm>
            <a:off x="762000" y="1420998"/>
            <a:ext cx="7886700" cy="4721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SzPct val="65000"/>
              <a:buBlip>
                <a:blip r:embed="rId3"/>
              </a:buBlip>
              <a:defRPr sz="3200">
                <a:solidFill>
                  <a:schemeClr val="bg2"/>
                </a:solidFill>
                <a:latin typeface="Arial" panose="020B0604020202020204" pitchFamily="34" charset="0"/>
              </a:defRPr>
            </a:lvl1pPr>
            <a:lvl2pPr>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eaLnBrk="1" hangingPunct="1">
              <a:buNone/>
            </a:pPr>
            <a:r>
              <a:rPr lang="en-US" dirty="0">
                <a:solidFill>
                  <a:srgbClr val="000000"/>
                </a:solidFill>
              </a:rPr>
              <a:t>HIN appears on starboard side of transom 	within two inches of top. </a:t>
            </a:r>
          </a:p>
          <a:p>
            <a:pPr eaLnBrk="1" hangingPunct="1">
              <a:buNone/>
            </a:pPr>
            <a:r>
              <a:rPr lang="en-US" sz="3200" dirty="0">
                <a:solidFill>
                  <a:srgbClr val="000000"/>
                </a:solidFill>
              </a:rPr>
              <a:t>If placement can’t be on transom, it is on 	the starboard side, two inches from 	top of hull and within one foot of 	transom.</a:t>
            </a:r>
          </a:p>
          <a:p>
            <a:pPr eaLnBrk="1" hangingPunct="1">
              <a:buNone/>
            </a:pPr>
            <a:r>
              <a:rPr lang="en-US" sz="3200" dirty="0">
                <a:solidFill>
                  <a:srgbClr val="000000"/>
                </a:solidFill>
              </a:rPr>
              <a:t>On pontoon boats HIN is on the aft 	crossbeam within one foot of 	starboard hull attachment.</a:t>
            </a:r>
            <a:endParaRPr lang="en-US" sz="3200" dirty="0">
              <a:solidFill>
                <a:srgbClr val="000000"/>
              </a:solidFill>
              <a:latin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a:xfrm>
            <a:off x="1098884" y="76200"/>
            <a:ext cx="8001000" cy="639763"/>
          </a:xfrm>
        </p:spPr>
        <p:txBody>
          <a:bodyPr/>
          <a:lstStyle/>
          <a:p>
            <a:pPr algn="ctr" eaLnBrk="1" hangingPunct="1">
              <a:defRPr/>
            </a:pPr>
            <a:r>
              <a:rPr lang="en-US" sz="3200" b="1" dirty="0">
                <a:solidFill>
                  <a:srgbClr val="000000"/>
                </a:solidFill>
                <a:latin typeface="+mn-lt"/>
              </a:rPr>
              <a:t>HULL IDENTIFICATION NUMBER - HIN</a:t>
            </a:r>
          </a:p>
        </p:txBody>
      </p:sp>
      <p:sp>
        <p:nvSpPr>
          <p:cNvPr id="185347" name="Rectangle 3"/>
          <p:cNvSpPr>
            <a:spLocks noGrp="1" noChangeArrowheads="1"/>
          </p:cNvSpPr>
          <p:nvPr>
            <p:ph idx="1"/>
          </p:nvPr>
        </p:nvSpPr>
        <p:spPr>
          <a:xfrm>
            <a:off x="838200" y="1370013"/>
            <a:ext cx="7624763" cy="1600200"/>
          </a:xfrm>
        </p:spPr>
        <p:txBody>
          <a:bodyPr/>
          <a:lstStyle/>
          <a:p>
            <a:pPr marL="0" indent="0" eaLnBrk="1" hangingPunct="1">
              <a:buNone/>
            </a:pPr>
            <a:r>
              <a:rPr lang="en-US" b="0" dirty="0">
                <a:solidFill>
                  <a:srgbClr val="000000"/>
                </a:solidFill>
              </a:rPr>
              <a:t>Boats built between November 1, 1972 and July 31, 1984 have HIN number which looks like:</a:t>
            </a:r>
          </a:p>
        </p:txBody>
      </p:sp>
      <p:sp>
        <p:nvSpPr>
          <p:cNvPr id="6041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251F3626-1CB9-42A6-950B-2EBCE0304B68}" type="slidenum">
              <a:rPr lang="en-US" sz="1400" smtClean="0">
                <a:solidFill>
                  <a:schemeClr val="bg1"/>
                </a:solidFill>
                <a:latin typeface="Times New Roman" panose="02020603050405020304" pitchFamily="18" charset="0"/>
              </a:rPr>
              <a:pPr>
                <a:spcBef>
                  <a:spcPct val="0"/>
                </a:spcBef>
                <a:buSzTx/>
                <a:buFontTx/>
                <a:buNone/>
              </a:pPr>
              <a:t>27</a:t>
            </a:fld>
            <a:endParaRPr lang="en-US" sz="1400" dirty="0">
              <a:solidFill>
                <a:schemeClr val="bg1"/>
              </a:solidFill>
              <a:latin typeface="Times New Roman" panose="02020603050405020304" pitchFamily="18" charset="0"/>
            </a:endParaRPr>
          </a:p>
        </p:txBody>
      </p:sp>
      <p:graphicFrame>
        <p:nvGraphicFramePr>
          <p:cNvPr id="185348" name="Object 4"/>
          <p:cNvGraphicFramePr>
            <a:graphicFrameLocks noChangeAspect="1"/>
          </p:cNvGraphicFramePr>
          <p:nvPr>
            <p:extLst>
              <p:ext uri="{D42A27DB-BD31-4B8C-83A1-F6EECF244321}">
                <p14:modId xmlns:p14="http://schemas.microsoft.com/office/powerpoint/2010/main" val="2155520411"/>
              </p:ext>
            </p:extLst>
          </p:nvPr>
        </p:nvGraphicFramePr>
        <p:xfrm>
          <a:off x="1119628" y="2970213"/>
          <a:ext cx="7251242" cy="3209926"/>
        </p:xfrm>
        <a:graphic>
          <a:graphicData uri="http://schemas.openxmlformats.org/presentationml/2006/ole">
            <mc:AlternateContent xmlns:mc="http://schemas.openxmlformats.org/markup-compatibility/2006">
              <mc:Choice xmlns:v="urn:schemas-microsoft-com:vml" Requires="v">
                <p:oleObj name="CorelPhotoPaint.Image.9" r:id="rId4" imgW="6085714" imgH="2695238" progId="CorelPhotoPaint.Image.9">
                  <p:embed/>
                </p:oleObj>
              </mc:Choice>
              <mc:Fallback>
                <p:oleObj name="CorelPhotoPaint.Image.9" r:id="rId4" imgW="6085714" imgH="2695238" progId="CorelPhotoPaint.Image.9">
                  <p:embed/>
                  <p:pic>
                    <p:nvPicPr>
                      <p:cNvPr id="185348"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19628" y="2970213"/>
                        <a:ext cx="7251242" cy="3209926"/>
                      </a:xfrm>
                      <a:prstGeom prst="rect">
                        <a:avLst/>
                      </a:prstGeom>
                      <a:noFill/>
                      <a:ln>
                        <a:noFill/>
                      </a:ln>
                      <a:effectLst/>
                    </p:spPr>
                  </p:pic>
                </p:oleObj>
              </mc:Fallback>
            </mc:AlternateContent>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a:xfrm>
            <a:off x="1098884" y="76200"/>
            <a:ext cx="8001000" cy="639763"/>
          </a:xfrm>
        </p:spPr>
        <p:txBody>
          <a:bodyPr/>
          <a:lstStyle/>
          <a:p>
            <a:pPr algn="ctr" eaLnBrk="1" hangingPunct="1">
              <a:defRPr/>
            </a:pPr>
            <a:r>
              <a:rPr lang="en-US" sz="3200" b="1" dirty="0">
                <a:solidFill>
                  <a:srgbClr val="000000"/>
                </a:solidFill>
                <a:latin typeface="+mn-lt"/>
              </a:rPr>
              <a:t>HULL IDENTIFICATION NUMBER - HIN</a:t>
            </a:r>
          </a:p>
        </p:txBody>
      </p:sp>
      <p:sp>
        <p:nvSpPr>
          <p:cNvPr id="186371" name="Rectangle 3"/>
          <p:cNvSpPr>
            <a:spLocks noGrp="1" noChangeArrowheads="1"/>
          </p:cNvSpPr>
          <p:nvPr>
            <p:ph idx="1"/>
          </p:nvPr>
        </p:nvSpPr>
        <p:spPr>
          <a:xfrm>
            <a:off x="295971" y="2171700"/>
            <a:ext cx="2474966" cy="2514600"/>
          </a:xfrm>
        </p:spPr>
        <p:txBody>
          <a:bodyPr/>
          <a:lstStyle/>
          <a:p>
            <a:pPr marL="0" indent="0" eaLnBrk="1" hangingPunct="1">
              <a:buNone/>
            </a:pPr>
            <a:r>
              <a:rPr lang="en-US" b="0" dirty="0">
                <a:solidFill>
                  <a:srgbClr val="000000"/>
                </a:solidFill>
              </a:rPr>
              <a:t>Boats built after August 1984 have a number as shown:</a:t>
            </a:r>
            <a:r>
              <a:rPr lang="en-US" b="0" dirty="0"/>
              <a:t> </a:t>
            </a:r>
          </a:p>
        </p:txBody>
      </p:sp>
      <p:sp>
        <p:nvSpPr>
          <p:cNvPr id="6144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72799252-BD07-4446-B7C9-55459B38068E}" type="slidenum">
              <a:rPr lang="en-US" sz="1400" smtClean="0">
                <a:solidFill>
                  <a:schemeClr val="bg1"/>
                </a:solidFill>
                <a:latin typeface="Times New Roman" panose="02020603050405020304" pitchFamily="18" charset="0"/>
              </a:rPr>
              <a:pPr>
                <a:spcBef>
                  <a:spcPct val="0"/>
                </a:spcBef>
                <a:buSzTx/>
                <a:buFontTx/>
                <a:buNone/>
              </a:pPr>
              <a:t>28</a:t>
            </a:fld>
            <a:endParaRPr lang="en-US" sz="1400" dirty="0">
              <a:solidFill>
                <a:schemeClr val="bg1"/>
              </a:solidFill>
              <a:latin typeface="Times New Roman" panose="02020603050405020304" pitchFamily="18" charset="0"/>
            </a:endParaRPr>
          </a:p>
        </p:txBody>
      </p:sp>
      <p:graphicFrame>
        <p:nvGraphicFramePr>
          <p:cNvPr id="186372" name="Object 4"/>
          <p:cNvGraphicFramePr>
            <a:graphicFrameLocks noChangeAspect="1"/>
          </p:cNvGraphicFramePr>
          <p:nvPr>
            <p:extLst>
              <p:ext uri="{D42A27DB-BD31-4B8C-83A1-F6EECF244321}">
                <p14:modId xmlns:p14="http://schemas.microsoft.com/office/powerpoint/2010/main" val="2074570982"/>
              </p:ext>
            </p:extLst>
          </p:nvPr>
        </p:nvGraphicFramePr>
        <p:xfrm>
          <a:off x="2763162" y="1416644"/>
          <a:ext cx="6318793" cy="4755556"/>
        </p:xfrm>
        <a:graphic>
          <a:graphicData uri="http://schemas.openxmlformats.org/presentationml/2006/ole">
            <mc:AlternateContent xmlns:mc="http://schemas.openxmlformats.org/markup-compatibility/2006">
              <mc:Choice xmlns:v="urn:schemas-microsoft-com:vml" Requires="v">
                <p:oleObj name="Bitmap Image" r:id="rId4" imgW="7686149" imgH="5781585" progId="Paint.Picture">
                  <p:embed/>
                </p:oleObj>
              </mc:Choice>
              <mc:Fallback>
                <p:oleObj name="Bitmap Image" r:id="rId4" imgW="7686149" imgH="5781585" progId="Paint.Picture">
                  <p:embed/>
                  <p:pic>
                    <p:nvPicPr>
                      <p:cNvPr id="186372"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63162" y="1416644"/>
                        <a:ext cx="6318793" cy="4755556"/>
                      </a:xfrm>
                      <a:prstGeom prst="rect">
                        <a:avLst/>
                      </a:prstGeom>
                      <a:noFill/>
                      <a:ln>
                        <a:noFill/>
                      </a:ln>
                      <a:effectLst/>
                    </p:spPr>
                  </p:pic>
                </p:oleObj>
              </mc:Fallback>
            </mc:AlternateContent>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a:xfrm>
            <a:off x="1143000" y="152400"/>
            <a:ext cx="7467600" cy="639763"/>
          </a:xfrm>
        </p:spPr>
        <p:txBody>
          <a:bodyPr/>
          <a:lstStyle/>
          <a:p>
            <a:pPr algn="ctr" eaLnBrk="1" hangingPunct="1">
              <a:defRPr/>
            </a:pPr>
            <a:r>
              <a:rPr lang="en-US" b="1" dirty="0">
                <a:solidFill>
                  <a:srgbClr val="000000"/>
                </a:solidFill>
                <a:latin typeface="+mn-lt"/>
              </a:rPr>
              <a:t>LENGTH OF BOAT</a:t>
            </a:r>
          </a:p>
        </p:txBody>
      </p:sp>
      <p:sp>
        <p:nvSpPr>
          <p:cNvPr id="6349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8BB0EF91-A801-43A6-9744-4F80CD6B3C7E}" type="slidenum">
              <a:rPr lang="en-US" sz="1400" smtClean="0">
                <a:solidFill>
                  <a:schemeClr val="bg1"/>
                </a:solidFill>
                <a:latin typeface="Times New Roman" panose="02020603050405020304" pitchFamily="18" charset="0"/>
              </a:rPr>
              <a:pPr>
                <a:spcBef>
                  <a:spcPct val="0"/>
                </a:spcBef>
                <a:buSzTx/>
                <a:buFontTx/>
                <a:buNone/>
              </a:pPr>
              <a:t>29</a:t>
            </a:fld>
            <a:endParaRPr lang="en-US" sz="1400" dirty="0">
              <a:solidFill>
                <a:schemeClr val="bg1"/>
              </a:solidFill>
              <a:latin typeface="Times New Roman" panose="02020603050405020304" pitchFamily="18" charset="0"/>
            </a:endParaRPr>
          </a:p>
        </p:txBody>
      </p:sp>
      <p:sp>
        <p:nvSpPr>
          <p:cNvPr id="188420" name="Text Box 4"/>
          <p:cNvSpPr txBox="1">
            <a:spLocks noChangeArrowheads="1"/>
          </p:cNvSpPr>
          <p:nvPr/>
        </p:nvSpPr>
        <p:spPr bwMode="auto">
          <a:xfrm>
            <a:off x="914400" y="1635962"/>
            <a:ext cx="7696200" cy="21605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SzPct val="65000"/>
              <a:buBlip>
                <a:blip r:embed="rId3"/>
              </a:buBlip>
              <a:defRPr sz="3200">
                <a:solidFill>
                  <a:schemeClr val="bg2"/>
                </a:solidFill>
                <a:latin typeface="Arial" panose="020B0604020202020204" pitchFamily="34" charset="0"/>
              </a:defRPr>
            </a:lvl1pPr>
            <a:lvl2pPr>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eaLnBrk="1" hangingPunct="1">
              <a:buNone/>
            </a:pPr>
            <a:r>
              <a:rPr lang="en-US" dirty="0">
                <a:solidFill>
                  <a:srgbClr val="000000"/>
                </a:solidFill>
              </a:rPr>
              <a:t>Official boat length is measured along a 	straight line parallel to its keel.</a:t>
            </a:r>
          </a:p>
          <a:p>
            <a:pPr eaLnBrk="1" hangingPunct="1">
              <a:buNone/>
            </a:pPr>
            <a:r>
              <a:rPr lang="en-US" dirty="0">
                <a:solidFill>
                  <a:srgbClr val="000000"/>
                </a:solidFill>
              </a:rPr>
              <a:t>Important as it may put you in a high  	class with more requirements</a:t>
            </a:r>
          </a:p>
        </p:txBody>
      </p:sp>
      <p:graphicFrame>
        <p:nvGraphicFramePr>
          <p:cNvPr id="2" name="Object 1">
            <a:extLst>
              <a:ext uri="{FF2B5EF4-FFF2-40B4-BE49-F238E27FC236}">
                <a16:creationId xmlns:a16="http://schemas.microsoft.com/office/drawing/2014/main" id="{88CFDC6E-70B3-3F7B-2A4E-56BDF6AA9DB8}"/>
              </a:ext>
            </a:extLst>
          </p:cNvPr>
          <p:cNvGraphicFramePr>
            <a:graphicFrameLocks noChangeAspect="1"/>
          </p:cNvGraphicFramePr>
          <p:nvPr>
            <p:extLst>
              <p:ext uri="{D42A27DB-BD31-4B8C-83A1-F6EECF244321}">
                <p14:modId xmlns:p14="http://schemas.microsoft.com/office/powerpoint/2010/main" val="2455905939"/>
              </p:ext>
            </p:extLst>
          </p:nvPr>
        </p:nvGraphicFramePr>
        <p:xfrm>
          <a:off x="723900" y="4361237"/>
          <a:ext cx="7696200" cy="1638180"/>
        </p:xfrm>
        <a:graphic>
          <a:graphicData uri="http://schemas.openxmlformats.org/presentationml/2006/ole">
            <mc:AlternateContent xmlns:mc="http://schemas.openxmlformats.org/markup-compatibility/2006">
              <mc:Choice xmlns:v="urn:schemas-microsoft-com:vml" Requires="v">
                <p:oleObj r:id="rId4" imgW="11974320" imgH="2552040" progId="">
                  <p:embed/>
                </p:oleObj>
              </mc:Choice>
              <mc:Fallback>
                <p:oleObj r:id="rId4" imgW="11974320" imgH="2552040" progId="">
                  <p:embed/>
                  <p:pic>
                    <p:nvPicPr>
                      <p:cNvPr id="2" name="Object 1">
                        <a:extLst>
                          <a:ext uri="{FF2B5EF4-FFF2-40B4-BE49-F238E27FC236}">
                            <a16:creationId xmlns:a16="http://schemas.microsoft.com/office/drawing/2014/main" id="{88CFDC6E-70B3-3F7B-2A4E-56BDF6AA9DB8}"/>
                          </a:ext>
                        </a:extLst>
                      </p:cNvPr>
                      <p:cNvPicPr/>
                      <p:nvPr/>
                    </p:nvPicPr>
                    <p:blipFill>
                      <a:blip r:embed="rId5"/>
                      <a:stretch>
                        <a:fillRect/>
                      </a:stretch>
                    </p:blipFill>
                    <p:spPr>
                      <a:xfrm>
                        <a:off x="723900" y="4361237"/>
                        <a:ext cx="7696200" cy="1638180"/>
                      </a:xfrm>
                      <a:prstGeom prst="rect">
                        <a:avLst/>
                      </a:prstGeom>
                    </p:spPr>
                  </p:pic>
                </p:oleObj>
              </mc:Fallback>
            </mc:AlternateContent>
          </a:graphicData>
        </a:graphic>
      </p:graphicFrame>
      <p:sp>
        <p:nvSpPr>
          <p:cNvPr id="3" name="Star: 5 Points 2">
            <a:extLst>
              <a:ext uri="{FF2B5EF4-FFF2-40B4-BE49-F238E27FC236}">
                <a16:creationId xmlns:a16="http://schemas.microsoft.com/office/drawing/2014/main" id="{B73A15FB-B1C4-AE96-F0E1-DC1944D98111}"/>
              </a:ext>
            </a:extLst>
          </p:cNvPr>
          <p:cNvSpPr/>
          <p:nvPr/>
        </p:nvSpPr>
        <p:spPr bwMode="auto">
          <a:xfrm>
            <a:off x="7467600" y="2209800"/>
            <a:ext cx="304800" cy="304800"/>
          </a:xfrm>
          <a:prstGeom prst="star5">
            <a:avLst/>
          </a:prstGeom>
          <a:solidFill>
            <a:srgbClr val="FF00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200" b="0" i="0" u="none" strike="noStrike" cap="none" normalizeH="0" baseline="0">
              <a:ln>
                <a:noFill/>
              </a:ln>
              <a:solidFill>
                <a:schemeClr val="bg1"/>
              </a:solidFill>
              <a:effectLst/>
              <a:latin typeface="Arial" charset="0"/>
              <a:cs typeface="Times New Roman" charset="0"/>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2"/>
          <p:cNvSpPr>
            <a:spLocks noGrp="1" noChangeArrowheads="1"/>
          </p:cNvSpPr>
          <p:nvPr>
            <p:ph type="title"/>
          </p:nvPr>
        </p:nvSpPr>
        <p:spPr>
          <a:xfrm>
            <a:off x="1168400" y="152400"/>
            <a:ext cx="7823200" cy="539750"/>
          </a:xfrm>
        </p:spPr>
        <p:txBody>
          <a:bodyPr/>
          <a:lstStyle/>
          <a:p>
            <a:pPr algn="ctr" eaLnBrk="1" hangingPunct="1">
              <a:defRPr/>
            </a:pPr>
            <a:r>
              <a:rPr lang="en-US" b="1" dirty="0">
                <a:solidFill>
                  <a:srgbClr val="000000"/>
                </a:solidFill>
                <a:latin typeface="+mn-lt"/>
              </a:rPr>
              <a:t>Classification of Boats</a:t>
            </a:r>
          </a:p>
        </p:txBody>
      </p:sp>
      <p:sp>
        <p:nvSpPr>
          <p:cNvPr id="65540" name="Rectangle 3"/>
          <p:cNvSpPr>
            <a:spLocks noGrp="1" noChangeArrowheads="1"/>
          </p:cNvSpPr>
          <p:nvPr>
            <p:ph idx="1"/>
          </p:nvPr>
        </p:nvSpPr>
        <p:spPr>
          <a:xfrm>
            <a:off x="876300" y="1552575"/>
            <a:ext cx="7315200" cy="2514600"/>
          </a:xfrm>
        </p:spPr>
        <p:txBody>
          <a:bodyPr/>
          <a:lstStyle/>
          <a:p>
            <a:r>
              <a:rPr lang="en-US" b="0" dirty="0">
                <a:solidFill>
                  <a:srgbClr val="000000"/>
                </a:solidFill>
              </a:rPr>
              <a:t>Class A:  Less than 16’ in length.</a:t>
            </a:r>
          </a:p>
          <a:p>
            <a:r>
              <a:rPr lang="en-US" b="0" dirty="0">
                <a:solidFill>
                  <a:srgbClr val="000000"/>
                </a:solidFill>
              </a:rPr>
              <a:t>Class 1:  16’ to less than 26’ in length</a:t>
            </a:r>
          </a:p>
          <a:p>
            <a:r>
              <a:rPr lang="en-US" b="0" dirty="0">
                <a:solidFill>
                  <a:srgbClr val="000000"/>
                </a:solidFill>
              </a:rPr>
              <a:t>Class 2:  26’ to less than 40’ in length</a:t>
            </a:r>
          </a:p>
          <a:p>
            <a:r>
              <a:rPr lang="en-US" b="0" dirty="0">
                <a:solidFill>
                  <a:srgbClr val="000000"/>
                </a:solidFill>
              </a:rPr>
              <a:t>Class 3:  40’ to less than 65’ in length</a:t>
            </a:r>
          </a:p>
        </p:txBody>
      </p:sp>
      <p:sp>
        <p:nvSpPr>
          <p:cNvPr id="6553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CFDB5CDB-4974-4E33-8085-9244B8BDDF96}" type="slidenum">
              <a:rPr lang="en-US" sz="1200" smtClean="0">
                <a:solidFill>
                  <a:schemeClr val="bg1"/>
                </a:solidFill>
                <a:latin typeface="Times New Roman" panose="02020603050405020304" pitchFamily="18" charset="0"/>
              </a:rPr>
              <a:pPr>
                <a:spcBef>
                  <a:spcPct val="0"/>
                </a:spcBef>
                <a:buSzTx/>
                <a:buFontTx/>
                <a:buNone/>
              </a:pPr>
              <a:t>30</a:t>
            </a:fld>
            <a:endParaRPr lang="en-US" sz="1200" dirty="0">
              <a:solidFill>
                <a:schemeClr val="bg1"/>
              </a:solidFill>
              <a:latin typeface="Times New Roman" panose="02020603050405020304" pitchFamily="18" charset="0"/>
            </a:endParaRPr>
          </a:p>
        </p:txBody>
      </p:sp>
      <p:sp>
        <p:nvSpPr>
          <p:cNvPr id="2" name="TextBox 1">
            <a:extLst>
              <a:ext uri="{FF2B5EF4-FFF2-40B4-BE49-F238E27FC236}">
                <a16:creationId xmlns:a16="http://schemas.microsoft.com/office/drawing/2014/main" id="{E24C66C8-EACA-B02E-EC7E-A9AA22222314}"/>
              </a:ext>
            </a:extLst>
          </p:cNvPr>
          <p:cNvSpPr txBox="1"/>
          <p:nvPr/>
        </p:nvSpPr>
        <p:spPr>
          <a:xfrm>
            <a:off x="1104900" y="4205347"/>
            <a:ext cx="7315200" cy="2062103"/>
          </a:xfrm>
          <a:prstGeom prst="rect">
            <a:avLst/>
          </a:prstGeom>
          <a:noFill/>
        </p:spPr>
        <p:txBody>
          <a:bodyPr wrap="square" rtlCol="0">
            <a:spAutoFit/>
          </a:bodyPr>
          <a:lstStyle/>
          <a:p>
            <a:r>
              <a:rPr lang="en-US" sz="3200" dirty="0">
                <a:solidFill>
                  <a:srgbClr val="000000"/>
                </a:solidFill>
                <a:latin typeface="+mn-lt"/>
              </a:rPr>
              <a:t>Be aware some boat manufacturers use metric units; a rounded-up conversion may not be to your advantage – check calculations.</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0467" name="Rectangle 3"/>
          <p:cNvSpPr>
            <a:spLocks noGrp="1" noChangeArrowheads="1"/>
          </p:cNvSpPr>
          <p:nvPr>
            <p:ph type="title"/>
          </p:nvPr>
        </p:nvSpPr>
        <p:spPr>
          <a:xfrm>
            <a:off x="1143000" y="152400"/>
            <a:ext cx="7543800" cy="639763"/>
          </a:xfrm>
        </p:spPr>
        <p:txBody>
          <a:bodyPr/>
          <a:lstStyle/>
          <a:p>
            <a:pPr algn="ctr" eaLnBrk="1" hangingPunct="1">
              <a:defRPr/>
            </a:pPr>
            <a:r>
              <a:rPr lang="en-US" b="1" dirty="0">
                <a:solidFill>
                  <a:srgbClr val="000000"/>
                </a:solidFill>
                <a:latin typeface="+mn-lt"/>
              </a:rPr>
              <a:t>CAPACITY PLATE</a:t>
            </a:r>
          </a:p>
        </p:txBody>
      </p:sp>
      <p:sp>
        <p:nvSpPr>
          <p:cNvPr id="190468" name="Rectangle 4"/>
          <p:cNvSpPr>
            <a:spLocks noGrp="1" noChangeArrowheads="1"/>
          </p:cNvSpPr>
          <p:nvPr>
            <p:ph idx="1"/>
          </p:nvPr>
        </p:nvSpPr>
        <p:spPr>
          <a:xfrm>
            <a:off x="558800" y="1562100"/>
            <a:ext cx="4484687" cy="1676400"/>
          </a:xfrm>
        </p:spPr>
        <p:txBody>
          <a:bodyPr/>
          <a:lstStyle/>
          <a:p>
            <a:pPr marL="0" indent="0">
              <a:buNone/>
            </a:pPr>
            <a:r>
              <a:rPr lang="en-US" b="0" dirty="0">
                <a:solidFill>
                  <a:srgbClr val="000000"/>
                </a:solidFill>
              </a:rPr>
              <a:t>Required on monohull boats less than 20 feet long.</a:t>
            </a:r>
          </a:p>
        </p:txBody>
      </p:sp>
      <p:sp>
        <p:nvSpPr>
          <p:cNvPr id="6656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E3BBCC33-954F-4CB1-BC48-2D9ED6147988}" type="slidenum">
              <a:rPr lang="en-US" sz="1400" smtClean="0">
                <a:solidFill>
                  <a:schemeClr val="bg1"/>
                </a:solidFill>
                <a:latin typeface="Times New Roman" panose="02020603050405020304" pitchFamily="18" charset="0"/>
              </a:rPr>
              <a:pPr>
                <a:spcBef>
                  <a:spcPct val="0"/>
                </a:spcBef>
                <a:buSzTx/>
                <a:buFontTx/>
                <a:buNone/>
              </a:pPr>
              <a:t>31</a:t>
            </a:fld>
            <a:endParaRPr lang="en-US" sz="1400" dirty="0">
              <a:solidFill>
                <a:schemeClr val="bg1"/>
              </a:solidFill>
              <a:latin typeface="Times New Roman" panose="02020603050405020304" pitchFamily="18" charset="0"/>
            </a:endParaRPr>
          </a:p>
        </p:txBody>
      </p:sp>
      <p:sp>
        <p:nvSpPr>
          <p:cNvPr id="190469" name="Text Box 5"/>
          <p:cNvSpPr txBox="1">
            <a:spLocks noChangeArrowheads="1"/>
          </p:cNvSpPr>
          <p:nvPr/>
        </p:nvSpPr>
        <p:spPr bwMode="auto">
          <a:xfrm>
            <a:off x="558800" y="3429000"/>
            <a:ext cx="4800600" cy="28500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marL="457200" indent="-457200" eaLnBrk="1" hangingPunct="1">
              <a:lnSpc>
                <a:spcPct val="90000"/>
              </a:lnSpc>
              <a:buFont typeface="Arial" panose="020B0604020202020204" pitchFamily="34" charset="0"/>
              <a:buChar char="•"/>
            </a:pPr>
            <a:r>
              <a:rPr lang="en-US" dirty="0">
                <a:solidFill>
                  <a:srgbClr val="000000"/>
                </a:solidFill>
              </a:rPr>
              <a:t>Sailboats, canoes, kayaks &amp; inflatable boats are exempt but may have this.</a:t>
            </a:r>
          </a:p>
          <a:p>
            <a:pPr marL="457200" indent="-457200" eaLnBrk="1" hangingPunct="1">
              <a:lnSpc>
                <a:spcPct val="90000"/>
              </a:lnSpc>
              <a:buFont typeface="Arial" panose="020B0604020202020204" pitchFamily="34" charset="0"/>
              <a:buChar char="•"/>
            </a:pPr>
            <a:r>
              <a:rPr lang="en-US" dirty="0">
                <a:solidFill>
                  <a:srgbClr val="000000"/>
                </a:solidFill>
              </a:rPr>
              <a:t>Usually combined with compliance plate.</a:t>
            </a:r>
            <a:endParaRPr lang="en-US" sz="2400" dirty="0">
              <a:solidFill>
                <a:srgbClr val="000000"/>
              </a:solidFill>
              <a:latin typeface="Times New Roman" panose="02020603050405020304" pitchFamily="18" charset="0"/>
            </a:endParaRPr>
          </a:p>
        </p:txBody>
      </p:sp>
      <p:pic>
        <p:nvPicPr>
          <p:cNvPr id="3" name="Picture 2" descr="Text&#10;&#10;Description automatically generated">
            <a:extLst>
              <a:ext uri="{FF2B5EF4-FFF2-40B4-BE49-F238E27FC236}">
                <a16:creationId xmlns:a16="http://schemas.microsoft.com/office/drawing/2014/main" id="{7354E179-5FA4-CD32-03BF-24C6B4B5F39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81600" y="1539081"/>
            <a:ext cx="3766236" cy="398145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1491" name="Rectangle 3"/>
          <p:cNvSpPr>
            <a:spLocks noGrp="1" noChangeArrowheads="1"/>
          </p:cNvSpPr>
          <p:nvPr>
            <p:ph type="title"/>
          </p:nvPr>
        </p:nvSpPr>
        <p:spPr>
          <a:xfrm>
            <a:off x="1143000" y="152400"/>
            <a:ext cx="7448550" cy="639763"/>
          </a:xfrm>
        </p:spPr>
        <p:txBody>
          <a:bodyPr/>
          <a:lstStyle/>
          <a:p>
            <a:pPr algn="ctr" eaLnBrk="1" hangingPunct="1">
              <a:defRPr/>
            </a:pPr>
            <a:r>
              <a:rPr lang="en-US" b="1" dirty="0">
                <a:solidFill>
                  <a:srgbClr val="000000"/>
                </a:solidFill>
                <a:latin typeface="+mn-lt"/>
              </a:rPr>
              <a:t>CAPACITY PLATE</a:t>
            </a:r>
          </a:p>
        </p:txBody>
      </p:sp>
      <p:sp>
        <p:nvSpPr>
          <p:cNvPr id="67586"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3D1D3297-056B-4B09-956E-BE6BD09EC994}" type="slidenum">
              <a:rPr lang="en-US" sz="1400" smtClean="0">
                <a:solidFill>
                  <a:schemeClr val="bg1"/>
                </a:solidFill>
                <a:latin typeface="Times New Roman" panose="02020603050405020304" pitchFamily="18" charset="0"/>
              </a:rPr>
              <a:pPr>
                <a:spcBef>
                  <a:spcPct val="0"/>
                </a:spcBef>
                <a:buSzTx/>
                <a:buFontTx/>
                <a:buNone/>
              </a:pPr>
              <a:t>32</a:t>
            </a:fld>
            <a:endParaRPr lang="en-US" sz="1400" dirty="0">
              <a:solidFill>
                <a:schemeClr val="bg1"/>
              </a:solidFill>
              <a:latin typeface="Times New Roman" panose="02020603050405020304" pitchFamily="18" charset="0"/>
            </a:endParaRPr>
          </a:p>
        </p:txBody>
      </p:sp>
      <p:sp>
        <p:nvSpPr>
          <p:cNvPr id="191493" name="Text Box 5"/>
          <p:cNvSpPr txBox="1">
            <a:spLocks noChangeArrowheads="1"/>
          </p:cNvSpPr>
          <p:nvPr/>
        </p:nvSpPr>
        <p:spPr bwMode="auto">
          <a:xfrm>
            <a:off x="304800" y="1905000"/>
            <a:ext cx="4433888" cy="3736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marL="457200" indent="-457200" eaLnBrk="1" hangingPunct="1">
              <a:buSzPct val="85000"/>
              <a:buFont typeface="Arial" panose="020B0604020202020204" pitchFamily="34" charset="0"/>
              <a:buChar char="•"/>
            </a:pPr>
            <a:r>
              <a:rPr lang="en-US" b="0" dirty="0">
                <a:solidFill>
                  <a:srgbClr val="000000"/>
                </a:solidFill>
              </a:rPr>
              <a:t>Max permitted hp of outboard engines.</a:t>
            </a:r>
          </a:p>
          <a:p>
            <a:pPr marL="457200" indent="-457200" eaLnBrk="1" hangingPunct="1">
              <a:buSzPct val="85000"/>
              <a:buFont typeface="Arial" panose="020B0604020202020204" pitchFamily="34" charset="0"/>
              <a:buChar char="•"/>
            </a:pPr>
            <a:r>
              <a:rPr lang="en-US" dirty="0">
                <a:solidFill>
                  <a:srgbClr val="000000"/>
                </a:solidFill>
              </a:rPr>
              <a:t>Max weight of people on board.</a:t>
            </a:r>
          </a:p>
          <a:p>
            <a:pPr marL="457200" indent="-457200" eaLnBrk="1" hangingPunct="1">
              <a:buSzPct val="85000"/>
              <a:buFont typeface="Arial" panose="020B0604020202020204" pitchFamily="34" charset="0"/>
              <a:buChar char="•"/>
            </a:pPr>
            <a:r>
              <a:rPr lang="en-US" dirty="0">
                <a:solidFill>
                  <a:srgbClr val="000000"/>
                </a:solidFill>
              </a:rPr>
              <a:t>Max weight total of people &amp; equipment (including engine). </a:t>
            </a:r>
          </a:p>
        </p:txBody>
      </p:sp>
      <p:pic>
        <p:nvPicPr>
          <p:cNvPr id="4" name="Picture 3" descr="Text&#10;&#10;Description automatically generated">
            <a:extLst>
              <a:ext uri="{FF2B5EF4-FFF2-40B4-BE49-F238E27FC236}">
                <a16:creationId xmlns:a16="http://schemas.microsoft.com/office/drawing/2014/main" id="{570BFF41-7AB9-1269-9A60-5892A43FC1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38687" y="1449600"/>
            <a:ext cx="4251081" cy="4494000"/>
          </a:xfrm>
          <a:prstGeom prst="rect">
            <a:avLst/>
          </a:prstGeom>
        </p:spPr>
      </p:pic>
      <p:sp>
        <p:nvSpPr>
          <p:cNvPr id="5" name="Rectangle 4">
            <a:extLst>
              <a:ext uri="{FF2B5EF4-FFF2-40B4-BE49-F238E27FC236}">
                <a16:creationId xmlns:a16="http://schemas.microsoft.com/office/drawing/2014/main" id="{B405D80F-EF1A-2E01-4EAC-A67EA151951F}"/>
              </a:ext>
            </a:extLst>
          </p:cNvPr>
          <p:cNvSpPr>
            <a:spLocks noChangeArrowheads="1"/>
          </p:cNvSpPr>
          <p:nvPr/>
        </p:nvSpPr>
        <p:spPr bwMode="auto">
          <a:xfrm>
            <a:off x="4800600" y="1499904"/>
            <a:ext cx="4114800" cy="1929096"/>
          </a:xfrm>
          <a:prstGeom prst="rect">
            <a:avLst/>
          </a:prstGeom>
          <a:noFill/>
          <a:ln w="7620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lgn="ctr" eaLnBrk="1" hangingPunct="1">
              <a:spcBef>
                <a:spcPct val="0"/>
              </a:spcBef>
              <a:buSzTx/>
              <a:buFontTx/>
              <a:buNone/>
            </a:pPr>
            <a:endParaRPr lang="en-US" sz="2400" dirty="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414546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2515" name="Rectangle 3"/>
          <p:cNvSpPr>
            <a:spLocks noGrp="1" noChangeArrowheads="1"/>
          </p:cNvSpPr>
          <p:nvPr>
            <p:ph type="title"/>
          </p:nvPr>
        </p:nvSpPr>
        <p:spPr/>
        <p:txBody>
          <a:bodyPr/>
          <a:lstStyle/>
          <a:p>
            <a:pPr algn="ctr" eaLnBrk="1" hangingPunct="1">
              <a:defRPr/>
            </a:pPr>
            <a:r>
              <a:rPr lang="en-US" b="1" dirty="0">
                <a:solidFill>
                  <a:srgbClr val="000000"/>
                </a:solidFill>
                <a:latin typeface="+mn-lt"/>
              </a:rPr>
              <a:t>CAPACITY PLATE - Safety</a:t>
            </a:r>
          </a:p>
        </p:txBody>
      </p:sp>
      <p:sp>
        <p:nvSpPr>
          <p:cNvPr id="192516" name="Rectangle 4"/>
          <p:cNvSpPr>
            <a:spLocks noGrp="1" noChangeArrowheads="1"/>
          </p:cNvSpPr>
          <p:nvPr>
            <p:ph idx="1"/>
          </p:nvPr>
        </p:nvSpPr>
        <p:spPr>
          <a:xfrm>
            <a:off x="114300" y="1590884"/>
            <a:ext cx="4831976" cy="4229100"/>
          </a:xfrm>
        </p:spPr>
        <p:txBody>
          <a:bodyPr/>
          <a:lstStyle/>
          <a:p>
            <a:pPr>
              <a:buFont typeface="Arial" panose="020B0604020202020204" pitchFamily="34" charset="0"/>
              <a:buChar char="•"/>
            </a:pPr>
            <a:r>
              <a:rPr lang="en-US" b="0" dirty="0">
                <a:solidFill>
                  <a:srgbClr val="000000"/>
                </a:solidFill>
              </a:rPr>
              <a:t>Capacities given for normal conditions.</a:t>
            </a:r>
          </a:p>
          <a:p>
            <a:pPr>
              <a:buFont typeface="Arial" panose="020B0604020202020204" pitchFamily="34" charset="0"/>
              <a:buChar char="•"/>
            </a:pPr>
            <a:r>
              <a:rPr lang="en-US" b="0" dirty="0">
                <a:solidFill>
                  <a:srgbClr val="000000"/>
                </a:solidFill>
              </a:rPr>
              <a:t>Overloaded for specific current conditions.</a:t>
            </a:r>
            <a:r>
              <a:rPr lang="en-US" sz="3200" b="0" dirty="0">
                <a:solidFill>
                  <a:srgbClr val="000000"/>
                </a:solidFill>
                <a:latin typeface="+mn-lt"/>
              </a:rPr>
              <a:t> </a:t>
            </a:r>
          </a:p>
          <a:p>
            <a:pPr>
              <a:buFont typeface="Arial" panose="020B0604020202020204" pitchFamily="34" charset="0"/>
              <a:buChar char="•"/>
            </a:pPr>
            <a:r>
              <a:rPr lang="en-US" sz="3200" b="0" dirty="0">
                <a:solidFill>
                  <a:srgbClr val="000000"/>
                </a:solidFill>
                <a:latin typeface="+mn-lt"/>
              </a:rPr>
              <a:t>Must be visible to helm when getting underway.</a:t>
            </a:r>
            <a:r>
              <a:rPr lang="en-US" sz="3200" dirty="0">
                <a:solidFill>
                  <a:srgbClr val="000000"/>
                </a:solidFill>
                <a:latin typeface="+mn-lt"/>
              </a:rPr>
              <a:t> </a:t>
            </a:r>
          </a:p>
          <a:p>
            <a:pPr>
              <a:buFont typeface="Arial" panose="020B0604020202020204" pitchFamily="34" charset="0"/>
              <a:buChar char="•"/>
            </a:pPr>
            <a:r>
              <a:rPr lang="en-US" sz="3200" b="0" dirty="0">
                <a:solidFill>
                  <a:srgbClr val="000000"/>
                </a:solidFill>
                <a:latin typeface="+mn-lt"/>
              </a:rPr>
              <a:t>All capacities must be obeyed.</a:t>
            </a:r>
          </a:p>
        </p:txBody>
      </p:sp>
      <p:sp>
        <p:nvSpPr>
          <p:cNvPr id="6861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2D7C9781-D2A1-4CEA-A150-A3A6380945E9}" type="slidenum">
              <a:rPr lang="en-US" sz="1400" smtClean="0">
                <a:solidFill>
                  <a:schemeClr val="bg1"/>
                </a:solidFill>
                <a:latin typeface="Times New Roman" panose="02020603050405020304" pitchFamily="18" charset="0"/>
              </a:rPr>
              <a:pPr>
                <a:spcBef>
                  <a:spcPct val="0"/>
                </a:spcBef>
                <a:buSzTx/>
                <a:buFontTx/>
                <a:buNone/>
              </a:pPr>
              <a:t>33</a:t>
            </a:fld>
            <a:endParaRPr lang="en-US" sz="1400" dirty="0">
              <a:solidFill>
                <a:schemeClr val="bg1"/>
              </a:solidFill>
              <a:latin typeface="Times New Roman" panose="02020603050405020304" pitchFamily="18" charset="0"/>
            </a:endParaRPr>
          </a:p>
        </p:txBody>
      </p:sp>
      <p:pic>
        <p:nvPicPr>
          <p:cNvPr id="5" name="Picture 4" descr="Text&#10;&#10;Description automatically generated">
            <a:extLst>
              <a:ext uri="{FF2B5EF4-FFF2-40B4-BE49-F238E27FC236}">
                <a16:creationId xmlns:a16="http://schemas.microsoft.com/office/drawing/2014/main" id="{F63D367F-68AA-1781-730C-FD2CA61ADF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29200" y="1590884"/>
            <a:ext cx="4000500" cy="42291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63" name="Rectangle 3"/>
          <p:cNvSpPr>
            <a:spLocks noGrp="1" noChangeArrowheads="1"/>
          </p:cNvSpPr>
          <p:nvPr>
            <p:ph type="title"/>
          </p:nvPr>
        </p:nvSpPr>
        <p:spPr>
          <a:xfrm>
            <a:off x="1066800" y="16042"/>
            <a:ext cx="8077200" cy="785812"/>
          </a:xfrm>
        </p:spPr>
        <p:txBody>
          <a:bodyPr/>
          <a:lstStyle/>
          <a:p>
            <a:pPr algn="ctr" eaLnBrk="1" hangingPunct="1">
              <a:defRPr/>
            </a:pPr>
            <a:r>
              <a:rPr lang="en-US" sz="2800" b="1" dirty="0">
                <a:solidFill>
                  <a:srgbClr val="000000"/>
                </a:solidFill>
                <a:latin typeface="+mn-lt"/>
              </a:rPr>
              <a:t>MANUFACTURER’S CERTIFICATE OF COMPLIANCE</a:t>
            </a:r>
          </a:p>
        </p:txBody>
      </p:sp>
      <p:sp>
        <p:nvSpPr>
          <p:cNvPr id="194564" name="Rectangle 4"/>
          <p:cNvSpPr>
            <a:spLocks noGrp="1" noChangeArrowheads="1"/>
          </p:cNvSpPr>
          <p:nvPr>
            <p:ph idx="1"/>
          </p:nvPr>
        </p:nvSpPr>
        <p:spPr>
          <a:xfrm>
            <a:off x="228600" y="1442740"/>
            <a:ext cx="5029200" cy="4286250"/>
          </a:xfrm>
        </p:spPr>
        <p:txBody>
          <a:bodyPr/>
          <a:lstStyle/>
          <a:p>
            <a:r>
              <a:rPr lang="en-US" b="0" dirty="0">
                <a:solidFill>
                  <a:srgbClr val="000000"/>
                </a:solidFill>
              </a:rPr>
              <a:t>May be combined with capacity plate</a:t>
            </a:r>
          </a:p>
          <a:p>
            <a:pPr marL="457200" indent="-457200" eaLnBrk="1" hangingPunct="1">
              <a:buFont typeface="Arial" panose="020B0604020202020204" pitchFamily="34" charset="0"/>
              <a:buChar char="•"/>
            </a:pPr>
            <a:r>
              <a:rPr lang="en-US" b="0" dirty="0">
                <a:solidFill>
                  <a:srgbClr val="000000"/>
                </a:solidFill>
              </a:rPr>
              <a:t>Required on motorboats less than 20 ft long</a:t>
            </a:r>
          </a:p>
          <a:p>
            <a:pPr marL="457200" indent="-457200" eaLnBrk="1" hangingPunct="1">
              <a:buFont typeface="Arial" panose="020B0604020202020204" pitchFamily="34" charset="0"/>
              <a:buChar char="•"/>
            </a:pPr>
            <a:r>
              <a:rPr lang="en-US" sz="3200" b="0" dirty="0">
                <a:solidFill>
                  <a:srgbClr val="000000"/>
                </a:solidFill>
              </a:rPr>
              <a:t>“This boat complies with U S Coast Guard standards in effect on the date of certification”</a:t>
            </a:r>
            <a:endParaRPr lang="en-US" sz="2800" b="0" dirty="0">
              <a:solidFill>
                <a:srgbClr val="000000"/>
              </a:solidFill>
              <a:latin typeface="Times New Roman" panose="02020603050405020304" pitchFamily="18" charset="0"/>
            </a:endParaRPr>
          </a:p>
        </p:txBody>
      </p:sp>
      <p:sp>
        <p:nvSpPr>
          <p:cNvPr id="7168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1C53483A-3924-4052-83C6-8DB7CEB2AACA}" type="slidenum">
              <a:rPr lang="en-US" sz="1400" smtClean="0">
                <a:solidFill>
                  <a:schemeClr val="bg1"/>
                </a:solidFill>
                <a:latin typeface="Times New Roman" panose="02020603050405020304" pitchFamily="18" charset="0"/>
              </a:rPr>
              <a:pPr>
                <a:spcBef>
                  <a:spcPct val="0"/>
                </a:spcBef>
                <a:buSzTx/>
                <a:buFontTx/>
                <a:buNone/>
              </a:pPr>
              <a:t>34</a:t>
            </a:fld>
            <a:endParaRPr lang="en-US" sz="1400" dirty="0">
              <a:solidFill>
                <a:schemeClr val="bg1"/>
              </a:solidFill>
              <a:latin typeface="Times New Roman" panose="02020603050405020304" pitchFamily="18" charset="0"/>
            </a:endParaRPr>
          </a:p>
        </p:txBody>
      </p:sp>
      <p:pic>
        <p:nvPicPr>
          <p:cNvPr id="4" name="Picture 3" descr="Text&#10;&#10;Description automatically generated">
            <a:extLst>
              <a:ext uri="{FF2B5EF4-FFF2-40B4-BE49-F238E27FC236}">
                <a16:creationId xmlns:a16="http://schemas.microsoft.com/office/drawing/2014/main" id="{BC1C4B6F-78B9-212C-644F-FFEF070B3B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57800" y="1905000"/>
            <a:ext cx="3669957" cy="3879669"/>
          </a:xfrm>
          <a:prstGeom prst="rect">
            <a:avLst/>
          </a:prstGeom>
        </p:spPr>
      </p:pic>
      <p:sp>
        <p:nvSpPr>
          <p:cNvPr id="5" name="Rectangle 4">
            <a:extLst>
              <a:ext uri="{FF2B5EF4-FFF2-40B4-BE49-F238E27FC236}">
                <a16:creationId xmlns:a16="http://schemas.microsoft.com/office/drawing/2014/main" id="{9BEAA1C5-9470-930C-3608-65251F6CA5A3}"/>
              </a:ext>
            </a:extLst>
          </p:cNvPr>
          <p:cNvSpPr>
            <a:spLocks noChangeArrowheads="1"/>
          </p:cNvSpPr>
          <p:nvPr/>
        </p:nvSpPr>
        <p:spPr bwMode="auto">
          <a:xfrm>
            <a:off x="5257799" y="3581401"/>
            <a:ext cx="3669958" cy="1142999"/>
          </a:xfrm>
          <a:prstGeom prst="rect">
            <a:avLst/>
          </a:prstGeom>
          <a:noFill/>
          <a:ln w="7620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lgn="ctr" eaLnBrk="1" hangingPunct="1">
              <a:spcBef>
                <a:spcPct val="0"/>
              </a:spcBef>
              <a:buSzTx/>
              <a:buFontTx/>
              <a:buNone/>
            </a:pPr>
            <a:endParaRPr lang="en-US" sz="2400" dirty="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1773490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6745" name="Text Box 9"/>
          <p:cNvSpPr txBox="1">
            <a:spLocks noChangeArrowheads="1"/>
          </p:cNvSpPr>
          <p:nvPr/>
        </p:nvSpPr>
        <p:spPr bwMode="auto">
          <a:xfrm>
            <a:off x="323850" y="3402009"/>
            <a:ext cx="8439150" cy="21605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marL="457200" indent="-457200" eaLnBrk="1" hangingPunct="1">
              <a:buFont typeface="Arial" panose="020B0604020202020204" pitchFamily="34" charset="0"/>
              <a:buChar char="•"/>
            </a:pPr>
            <a:r>
              <a:rPr lang="en-US" dirty="0">
                <a:solidFill>
                  <a:schemeClr val="tx1"/>
                </a:solidFill>
              </a:rPr>
              <a:t>Best detector – Your </a:t>
            </a:r>
            <a:r>
              <a:rPr lang="en-US" u="sng" dirty="0">
                <a:solidFill>
                  <a:schemeClr val="tx1"/>
                </a:solidFill>
              </a:rPr>
              <a:t>NOSE!</a:t>
            </a:r>
          </a:p>
          <a:p>
            <a:pPr marL="457200" indent="-457200" eaLnBrk="1" hangingPunct="1">
              <a:buFont typeface="Arial" panose="020B0604020202020204" pitchFamily="34" charset="0"/>
              <a:buChar char="•"/>
            </a:pPr>
            <a:r>
              <a:rPr lang="en-US" dirty="0">
                <a:solidFill>
                  <a:schemeClr val="tx1"/>
                </a:solidFill>
              </a:rPr>
              <a:t>Exhaust fumes can cause carbon monoxide poisoning – detectors are available</a:t>
            </a:r>
            <a:endParaRPr lang="en-US" sz="2400" dirty="0">
              <a:solidFill>
                <a:schemeClr val="tx1"/>
              </a:solidFill>
              <a:latin typeface="Times New Roman" panose="02020603050405020304" pitchFamily="18" charset="0"/>
            </a:endParaRPr>
          </a:p>
        </p:txBody>
      </p:sp>
      <p:sp>
        <p:nvSpPr>
          <p:cNvPr id="116738" name="Rectangle 2"/>
          <p:cNvSpPr>
            <a:spLocks noGrp="1" noChangeArrowheads="1"/>
          </p:cNvSpPr>
          <p:nvPr>
            <p:ph type="title"/>
          </p:nvPr>
        </p:nvSpPr>
        <p:spPr>
          <a:xfrm>
            <a:off x="1251284" y="76200"/>
            <a:ext cx="7620000" cy="641350"/>
          </a:xfrm>
        </p:spPr>
        <p:txBody>
          <a:bodyPr/>
          <a:lstStyle/>
          <a:p>
            <a:pPr algn="ctr" eaLnBrk="1" hangingPunct="1">
              <a:defRPr/>
            </a:pPr>
            <a:r>
              <a:rPr lang="en-US" b="1" dirty="0">
                <a:solidFill>
                  <a:srgbClr val="000000"/>
                </a:solidFill>
                <a:latin typeface="+mn-lt"/>
              </a:rPr>
              <a:t>Ventilation Requirements</a:t>
            </a:r>
          </a:p>
        </p:txBody>
      </p:sp>
      <p:sp>
        <p:nvSpPr>
          <p:cNvPr id="116739" name="Rectangle 3"/>
          <p:cNvSpPr>
            <a:spLocks noGrp="1" noChangeArrowheads="1"/>
          </p:cNvSpPr>
          <p:nvPr>
            <p:ph idx="1"/>
          </p:nvPr>
        </p:nvSpPr>
        <p:spPr>
          <a:xfrm>
            <a:off x="400050" y="1752600"/>
            <a:ext cx="8362950" cy="1708150"/>
          </a:xfrm>
        </p:spPr>
        <p:txBody>
          <a:bodyPr/>
          <a:lstStyle/>
          <a:p>
            <a:pPr eaLnBrk="1" hangingPunct="1"/>
            <a:r>
              <a:rPr lang="en-US" b="0" dirty="0"/>
              <a:t>Many fires/explosions caused by gasoline fumes in enclosed engine/fuel compartments</a:t>
            </a:r>
          </a:p>
        </p:txBody>
      </p:sp>
      <p:sp>
        <p:nvSpPr>
          <p:cNvPr id="72706"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D80D966E-A1C0-43B2-BD21-AC66BD9EC490}" type="slidenum">
              <a:rPr lang="en-US" sz="1400" smtClean="0">
                <a:solidFill>
                  <a:schemeClr val="bg1"/>
                </a:solidFill>
                <a:latin typeface="Times New Roman" panose="02020603050405020304" pitchFamily="18" charset="0"/>
              </a:rPr>
              <a:pPr>
                <a:spcBef>
                  <a:spcPct val="0"/>
                </a:spcBef>
                <a:buSzTx/>
                <a:buFontTx/>
                <a:buNone/>
              </a:pPr>
              <a:t>35</a:t>
            </a:fld>
            <a:endParaRPr lang="en-US" sz="1400" dirty="0">
              <a:solidFill>
                <a:schemeClr val="bg1"/>
              </a:solidFill>
              <a:latin typeface="Times New Roman" panose="02020603050405020304" pitchFamily="18" charset="0"/>
            </a:endParaRPr>
          </a:p>
        </p:txBody>
      </p:sp>
      <p:pic>
        <p:nvPicPr>
          <p:cNvPr id="116747" name="Picture 11" descr="Fig 2-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400" y="1524000"/>
            <a:ext cx="91440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2"/>
          <p:cNvSpPr>
            <a:spLocks noGrp="1" noChangeArrowheads="1"/>
          </p:cNvSpPr>
          <p:nvPr>
            <p:ph type="title"/>
          </p:nvPr>
        </p:nvSpPr>
        <p:spPr>
          <a:xfrm>
            <a:off x="961697" y="133350"/>
            <a:ext cx="7620000" cy="609600"/>
          </a:xfrm>
        </p:spPr>
        <p:txBody>
          <a:bodyPr/>
          <a:lstStyle/>
          <a:p>
            <a:pPr algn="ctr" eaLnBrk="1" hangingPunct="1">
              <a:defRPr/>
            </a:pPr>
            <a:r>
              <a:rPr lang="en-US" b="1" dirty="0">
                <a:solidFill>
                  <a:srgbClr val="000000"/>
                </a:solidFill>
                <a:latin typeface="+mn-lt"/>
              </a:rPr>
              <a:t>Natural Ventilation System</a:t>
            </a:r>
          </a:p>
        </p:txBody>
      </p:sp>
      <p:sp>
        <p:nvSpPr>
          <p:cNvPr id="7475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6EEBF082-0878-452F-B518-0F98321FDA53}" type="slidenum">
              <a:rPr lang="en-US" sz="1400" smtClean="0">
                <a:solidFill>
                  <a:schemeClr val="bg1"/>
                </a:solidFill>
                <a:latin typeface="Times New Roman" panose="02020603050405020304" pitchFamily="18" charset="0"/>
              </a:rPr>
              <a:pPr>
                <a:spcBef>
                  <a:spcPct val="0"/>
                </a:spcBef>
                <a:buSzTx/>
                <a:buFontTx/>
                <a:buNone/>
              </a:pPr>
              <a:t>36</a:t>
            </a:fld>
            <a:endParaRPr lang="en-US" sz="1400" dirty="0">
              <a:solidFill>
                <a:schemeClr val="bg1"/>
              </a:solidFill>
              <a:latin typeface="Times New Roman" panose="02020603050405020304" pitchFamily="18" charset="0"/>
            </a:endParaRPr>
          </a:p>
        </p:txBody>
      </p:sp>
      <p:pic>
        <p:nvPicPr>
          <p:cNvPr id="118790" name="Picture 6" descr="2slide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81400" y="1905000"/>
            <a:ext cx="5536504"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7150">
                <a:solidFill>
                  <a:srgbClr val="000000"/>
                </a:solidFill>
                <a:miter lim="800000"/>
                <a:headEnd/>
                <a:tailEnd/>
              </a14:hiddenLine>
            </a:ext>
          </a:extLst>
        </p:spPr>
      </p:pic>
      <p:sp>
        <p:nvSpPr>
          <p:cNvPr id="118791" name="Rectangle 7"/>
          <p:cNvSpPr>
            <a:spLocks noChangeArrowheads="1"/>
          </p:cNvSpPr>
          <p:nvPr/>
        </p:nvSpPr>
        <p:spPr bwMode="auto">
          <a:xfrm>
            <a:off x="381000" y="1705089"/>
            <a:ext cx="3200400" cy="3736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eaLnBrk="1" hangingPunct="1">
              <a:buNone/>
            </a:pPr>
            <a:r>
              <a:rPr lang="en-US" b="1" dirty="0">
                <a:solidFill>
                  <a:srgbClr val="000000"/>
                </a:solidFill>
              </a:rPr>
              <a:t>Natural system</a:t>
            </a:r>
            <a:r>
              <a:rPr lang="en-US" dirty="0">
                <a:solidFill>
                  <a:srgbClr val="000000"/>
                </a:solidFill>
              </a:rPr>
              <a:t> - air circulates  through closed spaces due to motion of boat.</a:t>
            </a:r>
          </a:p>
          <a:p>
            <a:pPr eaLnBrk="1" hangingPunct="1">
              <a:buNone/>
            </a:pPr>
            <a:r>
              <a:rPr lang="en-US" dirty="0">
                <a:solidFill>
                  <a:srgbClr val="000000"/>
                </a:solidFill>
              </a:rPr>
              <a:t>Intake, higher!</a:t>
            </a:r>
          </a:p>
          <a:p>
            <a:pPr eaLnBrk="1" hangingPunct="1">
              <a:buNone/>
            </a:pPr>
            <a:r>
              <a:rPr lang="en-US" dirty="0">
                <a:solidFill>
                  <a:srgbClr val="000000"/>
                </a:solidFill>
              </a:rPr>
              <a:t>Exhaust, lower!</a:t>
            </a:r>
          </a:p>
        </p:txBody>
      </p:sp>
      <p:sp>
        <p:nvSpPr>
          <p:cNvPr id="2" name="Arrow: Down 1">
            <a:extLst>
              <a:ext uri="{FF2B5EF4-FFF2-40B4-BE49-F238E27FC236}">
                <a16:creationId xmlns:a16="http://schemas.microsoft.com/office/drawing/2014/main" id="{14536530-5F14-74C7-F11F-A7AA3810C29E}"/>
              </a:ext>
            </a:extLst>
          </p:cNvPr>
          <p:cNvSpPr/>
          <p:nvPr/>
        </p:nvSpPr>
        <p:spPr bwMode="auto">
          <a:xfrm rot="13544607" flipV="1">
            <a:off x="7275141" y="1423149"/>
            <a:ext cx="350519" cy="563880"/>
          </a:xfrm>
          <a:prstGeom prst="downArrow">
            <a:avLst>
              <a:gd name="adj1" fmla="val 50000"/>
              <a:gd name="adj2" fmla="val 61924"/>
            </a:avLst>
          </a:prstGeom>
          <a:solidFill>
            <a:srgbClr val="FF00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200" b="0" i="0" u="none" strike="noStrike" cap="none" normalizeH="0" baseline="0">
              <a:ln>
                <a:noFill/>
              </a:ln>
              <a:solidFill>
                <a:schemeClr val="bg1"/>
              </a:solidFill>
              <a:effectLst/>
              <a:latin typeface="Arial" charset="0"/>
              <a:cs typeface="Times New Roman" charset="0"/>
            </a:endParaRPr>
          </a:p>
        </p:txBody>
      </p:sp>
      <p:sp>
        <p:nvSpPr>
          <p:cNvPr id="3" name="Arrow: Down 2">
            <a:extLst>
              <a:ext uri="{FF2B5EF4-FFF2-40B4-BE49-F238E27FC236}">
                <a16:creationId xmlns:a16="http://schemas.microsoft.com/office/drawing/2014/main" id="{29F9A553-9E11-B41F-F6C5-F898499D8A86}"/>
              </a:ext>
            </a:extLst>
          </p:cNvPr>
          <p:cNvSpPr/>
          <p:nvPr/>
        </p:nvSpPr>
        <p:spPr bwMode="auto">
          <a:xfrm rot="3178024">
            <a:off x="4576385" y="3427829"/>
            <a:ext cx="390622" cy="609600"/>
          </a:xfrm>
          <a:prstGeom prst="downArrow">
            <a:avLst/>
          </a:prstGeom>
          <a:solidFill>
            <a:srgbClr val="FF00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200" b="0" i="0" u="none" strike="noStrike" cap="none" normalizeH="0" baseline="0">
              <a:ln>
                <a:noFill/>
              </a:ln>
              <a:solidFill>
                <a:schemeClr val="bg1"/>
              </a:solidFill>
              <a:effectLst/>
              <a:latin typeface="Arial" charset="0"/>
              <a:cs typeface="Times New Roman" charset="0"/>
            </a:endParaRPr>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a:xfrm>
            <a:off x="1371600" y="34131"/>
            <a:ext cx="7086600" cy="792163"/>
          </a:xfrm>
        </p:spPr>
        <p:txBody>
          <a:bodyPr/>
          <a:lstStyle/>
          <a:p>
            <a:pPr algn="ctr" eaLnBrk="1" hangingPunct="1">
              <a:defRPr/>
            </a:pPr>
            <a:r>
              <a:rPr lang="en-US" b="1" dirty="0">
                <a:solidFill>
                  <a:srgbClr val="000000"/>
                </a:solidFill>
                <a:latin typeface="+mn-lt"/>
              </a:rPr>
              <a:t>Powered Ventilation System</a:t>
            </a:r>
          </a:p>
        </p:txBody>
      </p:sp>
      <p:sp>
        <p:nvSpPr>
          <p:cNvPr id="195587" name="Rectangle 3"/>
          <p:cNvSpPr>
            <a:spLocks noGrp="1" noChangeArrowheads="1"/>
          </p:cNvSpPr>
          <p:nvPr>
            <p:ph idx="1"/>
          </p:nvPr>
        </p:nvSpPr>
        <p:spPr>
          <a:xfrm>
            <a:off x="457200" y="1981200"/>
            <a:ext cx="3025309" cy="3352800"/>
          </a:xfrm>
        </p:spPr>
        <p:txBody>
          <a:bodyPr/>
          <a:lstStyle/>
          <a:p>
            <a:pPr marL="0" indent="0" eaLnBrk="1" hangingPunct="1">
              <a:lnSpc>
                <a:spcPct val="90000"/>
              </a:lnSpc>
              <a:buNone/>
            </a:pPr>
            <a:r>
              <a:rPr lang="en-US" sz="2800" dirty="0">
                <a:solidFill>
                  <a:srgbClr val="000000"/>
                </a:solidFill>
              </a:rPr>
              <a:t>Powered system </a:t>
            </a:r>
            <a:r>
              <a:rPr lang="en-US" sz="2800" b="0" dirty="0">
                <a:solidFill>
                  <a:srgbClr val="000000"/>
                </a:solidFill>
              </a:rPr>
              <a:t>- air circulates because of motor driven fans.</a:t>
            </a:r>
          </a:p>
          <a:p>
            <a:pPr marL="0" indent="0" eaLnBrk="1" hangingPunct="1">
              <a:lnSpc>
                <a:spcPct val="90000"/>
              </a:lnSpc>
              <a:buNone/>
            </a:pPr>
            <a:r>
              <a:rPr lang="en-US" sz="2800" b="0" dirty="0">
                <a:solidFill>
                  <a:srgbClr val="000000"/>
                </a:solidFill>
              </a:rPr>
              <a:t>	Need to be checked as the hoses can shake loose.</a:t>
            </a:r>
          </a:p>
        </p:txBody>
      </p:sp>
      <p:sp>
        <p:nvSpPr>
          <p:cNvPr id="7577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D4EC507A-553B-4C28-B26F-005972198D45}" type="slidenum">
              <a:rPr lang="en-US" sz="1400" smtClean="0">
                <a:solidFill>
                  <a:schemeClr val="bg1"/>
                </a:solidFill>
                <a:latin typeface="Times New Roman" panose="02020603050405020304" pitchFamily="18" charset="0"/>
              </a:rPr>
              <a:pPr>
                <a:spcBef>
                  <a:spcPct val="0"/>
                </a:spcBef>
                <a:buSzTx/>
                <a:buFontTx/>
                <a:buNone/>
              </a:pPr>
              <a:t>37</a:t>
            </a:fld>
            <a:endParaRPr lang="en-US" sz="1400" dirty="0">
              <a:solidFill>
                <a:schemeClr val="bg1"/>
              </a:solidFill>
              <a:latin typeface="Times New Roman" panose="02020603050405020304" pitchFamily="18" charset="0"/>
            </a:endParaRPr>
          </a:p>
        </p:txBody>
      </p:sp>
      <p:graphicFrame>
        <p:nvGraphicFramePr>
          <p:cNvPr id="195588" name="Object 4"/>
          <p:cNvGraphicFramePr>
            <a:graphicFrameLocks noChangeAspect="1"/>
          </p:cNvGraphicFramePr>
          <p:nvPr>
            <p:extLst>
              <p:ext uri="{D42A27DB-BD31-4B8C-83A1-F6EECF244321}">
                <p14:modId xmlns:p14="http://schemas.microsoft.com/office/powerpoint/2010/main" val="2254395163"/>
              </p:ext>
            </p:extLst>
          </p:nvPr>
        </p:nvGraphicFramePr>
        <p:xfrm>
          <a:off x="3482509" y="1524000"/>
          <a:ext cx="5204291" cy="3851860"/>
        </p:xfrm>
        <a:graphic>
          <a:graphicData uri="http://schemas.openxmlformats.org/presentationml/2006/ole">
            <mc:AlternateContent xmlns:mc="http://schemas.openxmlformats.org/markup-compatibility/2006">
              <mc:Choice xmlns:v="urn:schemas-microsoft-com:vml" Requires="v">
                <p:oleObj name="Bitmap Image" r:id="rId4" imgW="4952534" imgH="3666936" progId="Paint.Picture">
                  <p:embed/>
                </p:oleObj>
              </mc:Choice>
              <mc:Fallback>
                <p:oleObj name="Bitmap Image" r:id="rId4" imgW="4952534" imgH="3666936" progId="Paint.Picture">
                  <p:embed/>
                  <p:pic>
                    <p:nvPicPr>
                      <p:cNvPr id="195588"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82509" y="1524000"/>
                        <a:ext cx="5204291" cy="3851860"/>
                      </a:xfrm>
                      <a:prstGeom prst="rect">
                        <a:avLst/>
                      </a:prstGeom>
                      <a:noFill/>
                      <a:ln>
                        <a:noFill/>
                      </a:ln>
                      <a:effectLst/>
                    </p:spPr>
                  </p:pic>
                </p:oleObj>
              </mc:Fallback>
            </mc:AlternateContent>
          </a:graphicData>
        </a:graphic>
      </p:graphicFrame>
      <p:sp>
        <p:nvSpPr>
          <p:cNvPr id="2" name="TextBox 1">
            <a:extLst>
              <a:ext uri="{FF2B5EF4-FFF2-40B4-BE49-F238E27FC236}">
                <a16:creationId xmlns:a16="http://schemas.microsoft.com/office/drawing/2014/main" id="{01189410-85C9-CE52-D54A-0027B72ECF09}"/>
              </a:ext>
            </a:extLst>
          </p:cNvPr>
          <p:cNvSpPr txBox="1"/>
          <p:nvPr/>
        </p:nvSpPr>
        <p:spPr>
          <a:xfrm>
            <a:off x="457200" y="5363001"/>
            <a:ext cx="8229600" cy="954107"/>
          </a:xfrm>
          <a:prstGeom prst="rect">
            <a:avLst/>
          </a:prstGeom>
          <a:noFill/>
        </p:spPr>
        <p:txBody>
          <a:bodyPr wrap="square" rtlCol="0">
            <a:spAutoFit/>
          </a:bodyPr>
          <a:lstStyle/>
          <a:p>
            <a:r>
              <a:rPr lang="en-US" sz="2800" dirty="0">
                <a:solidFill>
                  <a:srgbClr val="000000"/>
                </a:solidFill>
                <a:latin typeface="+mn-lt"/>
              </a:rPr>
              <a:t>Exhaust opening located just above the usual water level in the bilge.</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a:xfrm>
            <a:off x="1295400" y="76200"/>
            <a:ext cx="6934200" cy="762000"/>
          </a:xfrm>
        </p:spPr>
        <p:txBody>
          <a:bodyPr/>
          <a:lstStyle/>
          <a:p>
            <a:pPr algn="ctr" eaLnBrk="1" hangingPunct="1">
              <a:defRPr/>
            </a:pPr>
            <a:r>
              <a:rPr lang="en-US" sz="4000" b="1" dirty="0">
                <a:solidFill>
                  <a:srgbClr val="FF0000"/>
                </a:solidFill>
                <a:latin typeface="Arial Black" panose="020B0A04020102020204" pitchFamily="34" charset="0"/>
              </a:rPr>
              <a:t>WARNING</a:t>
            </a:r>
            <a:endParaRPr lang="en-US" dirty="0">
              <a:latin typeface="+mn-lt"/>
            </a:endParaRPr>
          </a:p>
        </p:txBody>
      </p:sp>
      <p:sp>
        <p:nvSpPr>
          <p:cNvPr id="120838" name="Rectangle 6"/>
          <p:cNvSpPr>
            <a:spLocks noGrp="1" noChangeArrowheads="1"/>
          </p:cNvSpPr>
          <p:nvPr>
            <p:ph idx="1"/>
          </p:nvPr>
        </p:nvSpPr>
        <p:spPr>
          <a:xfrm>
            <a:off x="457200" y="1500187"/>
            <a:ext cx="8077200" cy="4443413"/>
          </a:xfrm>
        </p:spPr>
        <p:txBody>
          <a:bodyPr/>
          <a:lstStyle/>
          <a:p>
            <a:pPr lvl="1" eaLnBrk="1" hangingPunct="1">
              <a:buFont typeface="Arial" panose="020B0604020202020204" pitchFamily="34" charset="0"/>
              <a:buChar char="•"/>
            </a:pPr>
            <a:r>
              <a:rPr lang="en-US" sz="2800" b="0" dirty="0">
                <a:solidFill>
                  <a:srgbClr val="000000"/>
                </a:solidFill>
              </a:rPr>
              <a:t>Gas vapors can easily explode. </a:t>
            </a:r>
          </a:p>
          <a:p>
            <a:pPr lvl="1" eaLnBrk="1" hangingPunct="1">
              <a:buFont typeface="Arial" panose="020B0604020202020204" pitchFamily="34" charset="0"/>
              <a:buChar char="•"/>
            </a:pPr>
            <a:r>
              <a:rPr lang="en-US" sz="2800" b="0" dirty="0">
                <a:solidFill>
                  <a:srgbClr val="000000"/>
                </a:solidFill>
              </a:rPr>
              <a:t>Before starting engine, operate blower for </a:t>
            </a:r>
            <a:r>
              <a:rPr lang="en-US" sz="2800" dirty="0">
                <a:solidFill>
                  <a:srgbClr val="000000"/>
                </a:solidFill>
              </a:rPr>
              <a:t>four minutes </a:t>
            </a:r>
            <a:r>
              <a:rPr lang="en-US" sz="2800" b="0" dirty="0">
                <a:solidFill>
                  <a:srgbClr val="000000"/>
                </a:solidFill>
              </a:rPr>
              <a:t>and check engine compartment bilge for gas vapors.</a:t>
            </a:r>
          </a:p>
          <a:p>
            <a:pPr lvl="1"/>
            <a:r>
              <a:rPr lang="en-US" sz="2800" b="0" dirty="0">
                <a:solidFill>
                  <a:srgbClr val="000000"/>
                </a:solidFill>
              </a:rPr>
              <a:t>Sniff to be sure no fumes are present.</a:t>
            </a:r>
          </a:p>
          <a:p>
            <a:pPr lvl="1"/>
            <a:r>
              <a:rPr lang="en-US" sz="2800" b="0" dirty="0">
                <a:solidFill>
                  <a:srgbClr val="000000"/>
                </a:solidFill>
              </a:rPr>
              <a:t>On PWCs remove seats and compartments to let air in.</a:t>
            </a:r>
          </a:p>
          <a:p>
            <a:pPr lvl="1"/>
            <a:r>
              <a:rPr lang="en-US" sz="2800" b="0" dirty="0">
                <a:solidFill>
                  <a:srgbClr val="000000"/>
                </a:solidFill>
              </a:rPr>
              <a:t>Watch for leaks on all boats and have them fixed immediately!</a:t>
            </a:r>
          </a:p>
          <a:p>
            <a:pPr lvl="1" eaLnBrk="1" hangingPunct="1">
              <a:buFont typeface="Arial" panose="020B0604020202020204" pitchFamily="34" charset="0"/>
              <a:buChar char="•"/>
            </a:pPr>
            <a:endParaRPr lang="en-US" sz="2800" b="0" dirty="0"/>
          </a:p>
        </p:txBody>
      </p:sp>
      <p:sp>
        <p:nvSpPr>
          <p:cNvPr id="7680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673FC4EA-00A1-4EED-9E6E-9C67FFC8AE21}" type="slidenum">
              <a:rPr lang="en-US" sz="1400" smtClean="0">
                <a:solidFill>
                  <a:schemeClr val="bg1"/>
                </a:solidFill>
                <a:latin typeface="Times New Roman" panose="02020603050405020304" pitchFamily="18" charset="0"/>
              </a:rPr>
              <a:pPr>
                <a:spcBef>
                  <a:spcPct val="0"/>
                </a:spcBef>
                <a:buSzTx/>
                <a:buFontTx/>
                <a:buNone/>
              </a:pPr>
              <a:t>38</a:t>
            </a:fld>
            <a:endParaRPr lang="en-US" sz="1400" dirty="0">
              <a:solidFill>
                <a:schemeClr val="bg1"/>
              </a:solidFill>
              <a:latin typeface="Times New Roman" panose="02020603050405020304" pitchFamily="18" charset="0"/>
            </a:endParaRPr>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3"/>
          <p:cNvSpPr>
            <a:spLocks noGrp="1" noChangeArrowheads="1"/>
          </p:cNvSpPr>
          <p:nvPr>
            <p:ph type="title"/>
          </p:nvPr>
        </p:nvSpPr>
        <p:spPr>
          <a:xfrm>
            <a:off x="1168400" y="32083"/>
            <a:ext cx="7823200" cy="762000"/>
          </a:xfrm>
        </p:spPr>
        <p:txBody>
          <a:bodyPr/>
          <a:lstStyle/>
          <a:p>
            <a:pPr algn="ctr" eaLnBrk="1" hangingPunct="1">
              <a:defRPr/>
            </a:pPr>
            <a:r>
              <a:rPr lang="en-US" b="1" dirty="0">
                <a:solidFill>
                  <a:srgbClr val="000000"/>
                </a:solidFill>
                <a:latin typeface="+mn-lt"/>
              </a:rPr>
              <a:t>BACKFIRE FLAME ARRESTOR</a:t>
            </a:r>
          </a:p>
        </p:txBody>
      </p:sp>
      <p:sp>
        <p:nvSpPr>
          <p:cNvPr id="7885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2965EB65-B822-4356-A2EE-4DC7E5C605D6}" type="slidenum">
              <a:rPr lang="en-US" sz="1400" smtClean="0">
                <a:solidFill>
                  <a:schemeClr val="bg1"/>
                </a:solidFill>
                <a:latin typeface="Times New Roman" panose="02020603050405020304" pitchFamily="18" charset="0"/>
              </a:rPr>
              <a:pPr>
                <a:spcBef>
                  <a:spcPct val="0"/>
                </a:spcBef>
                <a:buSzTx/>
                <a:buFontTx/>
                <a:buNone/>
              </a:pPr>
              <a:t>39</a:t>
            </a:fld>
            <a:endParaRPr lang="en-US" sz="1400" dirty="0">
              <a:solidFill>
                <a:schemeClr val="bg1"/>
              </a:solidFill>
              <a:latin typeface="Times New Roman" panose="02020603050405020304" pitchFamily="18" charset="0"/>
            </a:endParaRPr>
          </a:p>
        </p:txBody>
      </p:sp>
      <p:graphicFrame>
        <p:nvGraphicFramePr>
          <p:cNvPr id="197634" name="Object 2"/>
          <p:cNvGraphicFramePr>
            <a:graphicFrameLocks noChangeAspect="1"/>
          </p:cNvGraphicFramePr>
          <p:nvPr>
            <p:extLst>
              <p:ext uri="{D42A27DB-BD31-4B8C-83A1-F6EECF244321}">
                <p14:modId xmlns:p14="http://schemas.microsoft.com/office/powerpoint/2010/main" val="1062536424"/>
              </p:ext>
            </p:extLst>
          </p:nvPr>
        </p:nvGraphicFramePr>
        <p:xfrm>
          <a:off x="545459" y="1371600"/>
          <a:ext cx="8053081" cy="3886200"/>
        </p:xfrm>
        <a:graphic>
          <a:graphicData uri="http://schemas.openxmlformats.org/presentationml/2006/ole">
            <mc:AlternateContent xmlns:mc="http://schemas.openxmlformats.org/markup-compatibility/2006">
              <mc:Choice xmlns:v="urn:schemas-microsoft-com:vml" Requires="v">
                <p:oleObj name="Bitmap Image" r:id="rId4" imgW="4942880" imgH="4658255" progId="Paint.Picture">
                  <p:embed/>
                </p:oleObj>
              </mc:Choice>
              <mc:Fallback>
                <p:oleObj name="Bitmap Image" r:id="rId4" imgW="4942880" imgH="4658255" progId="Paint.Picture">
                  <p:embed/>
                  <p:pic>
                    <p:nvPicPr>
                      <p:cNvPr id="197634"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5459" y="1371600"/>
                        <a:ext cx="8053081" cy="3886200"/>
                      </a:xfrm>
                      <a:prstGeom prst="rect">
                        <a:avLst/>
                      </a:prstGeom>
                      <a:noFill/>
                      <a:ln>
                        <a:noFill/>
                      </a:ln>
                      <a:effectLst/>
                    </p:spPr>
                  </p:pic>
                </p:oleObj>
              </mc:Fallback>
            </mc:AlternateContent>
          </a:graphicData>
        </a:graphic>
      </p:graphicFrame>
      <p:sp>
        <p:nvSpPr>
          <p:cNvPr id="2" name="TextBox 1">
            <a:extLst>
              <a:ext uri="{FF2B5EF4-FFF2-40B4-BE49-F238E27FC236}">
                <a16:creationId xmlns:a16="http://schemas.microsoft.com/office/drawing/2014/main" id="{D93B2312-EA5F-4E0C-85C2-412E5E08BDEC}"/>
              </a:ext>
            </a:extLst>
          </p:cNvPr>
          <p:cNvSpPr txBox="1"/>
          <p:nvPr/>
        </p:nvSpPr>
        <p:spPr>
          <a:xfrm>
            <a:off x="545458" y="5390346"/>
            <a:ext cx="8053081" cy="954107"/>
          </a:xfrm>
          <a:prstGeom prst="rect">
            <a:avLst/>
          </a:prstGeom>
          <a:noFill/>
        </p:spPr>
        <p:txBody>
          <a:bodyPr wrap="square" rtlCol="0">
            <a:spAutoFit/>
          </a:bodyPr>
          <a:lstStyle/>
          <a:p>
            <a:r>
              <a:rPr lang="en-US" sz="2800" dirty="0">
                <a:solidFill>
                  <a:srgbClr val="000000"/>
                </a:solidFill>
                <a:latin typeface="+mn-lt"/>
              </a:rPr>
              <a:t>Stops sparks entering the engine compartment.</a:t>
            </a:r>
          </a:p>
          <a:p>
            <a:r>
              <a:rPr lang="en-US" sz="2800" dirty="0">
                <a:solidFill>
                  <a:srgbClr val="000000"/>
                </a:solidFill>
                <a:latin typeface="+mn-lt"/>
              </a:rPr>
              <a:t>Carbon build-up restrict gas flow and can glow.</a:t>
            </a:r>
          </a:p>
        </p:txBody>
      </p:sp>
      <p:sp>
        <p:nvSpPr>
          <p:cNvPr id="3" name="Arrow: Left 2">
            <a:extLst>
              <a:ext uri="{FF2B5EF4-FFF2-40B4-BE49-F238E27FC236}">
                <a16:creationId xmlns:a16="http://schemas.microsoft.com/office/drawing/2014/main" id="{C276B3BA-36BD-4ECB-8A40-61B5EAFCC4CA}"/>
              </a:ext>
            </a:extLst>
          </p:cNvPr>
          <p:cNvSpPr/>
          <p:nvPr/>
        </p:nvSpPr>
        <p:spPr bwMode="auto">
          <a:xfrm>
            <a:off x="6400800" y="1981200"/>
            <a:ext cx="731519" cy="381000"/>
          </a:xfrm>
          <a:prstGeom prst="leftArrow">
            <a:avLst/>
          </a:prstGeom>
          <a:solidFill>
            <a:srgbClr val="FF00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200" b="0" i="0" u="none" strike="noStrike" cap="none" normalizeH="0" baseline="0">
              <a:ln>
                <a:noFill/>
              </a:ln>
              <a:solidFill>
                <a:schemeClr val="bg1"/>
              </a:solidFill>
              <a:effectLst/>
              <a:latin typeface="Arial" charset="0"/>
              <a:cs typeface="Times New Roman" charset="0"/>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0450" name="Rectangle 2"/>
          <p:cNvSpPr>
            <a:spLocks noGrp="1" noChangeArrowheads="1"/>
          </p:cNvSpPr>
          <p:nvPr>
            <p:ph type="title"/>
          </p:nvPr>
        </p:nvSpPr>
        <p:spPr>
          <a:xfrm>
            <a:off x="1160318" y="133350"/>
            <a:ext cx="8001000" cy="639763"/>
          </a:xfrm>
        </p:spPr>
        <p:txBody>
          <a:bodyPr/>
          <a:lstStyle/>
          <a:p>
            <a:pPr algn="ctr" eaLnBrk="1" hangingPunct="1">
              <a:defRPr/>
            </a:pPr>
            <a:r>
              <a:rPr lang="en-US" b="1" dirty="0">
                <a:solidFill>
                  <a:srgbClr val="000000"/>
                </a:solidFill>
                <a:latin typeface="+mn-lt"/>
              </a:rPr>
              <a:t>Fire Extinguishers</a:t>
            </a:r>
          </a:p>
        </p:txBody>
      </p:sp>
      <p:sp>
        <p:nvSpPr>
          <p:cNvPr id="8089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5"/>
              </a:buBlip>
              <a:defRPr sz="3200">
                <a:solidFill>
                  <a:schemeClr val="bg2"/>
                </a:solidFill>
                <a:latin typeface="Arial" panose="020B0604020202020204" pitchFamily="34" charset="0"/>
              </a:defRPr>
            </a:lvl1pPr>
            <a:lvl2pPr marL="742950" indent="-285750">
              <a:spcBef>
                <a:spcPct val="20000"/>
              </a:spcBef>
              <a:buSzPct val="65000"/>
              <a:buBlip>
                <a:blip r:embed="rId5"/>
              </a:buBlip>
              <a:defRPr sz="2800">
                <a:solidFill>
                  <a:schemeClr val="bg2"/>
                </a:solidFill>
                <a:latin typeface="Arial" panose="020B0604020202020204" pitchFamily="34" charset="0"/>
              </a:defRPr>
            </a:lvl2pPr>
            <a:lvl3pPr marL="1143000" indent="-228600">
              <a:spcBef>
                <a:spcPct val="20000"/>
              </a:spcBef>
              <a:buSzPct val="65000"/>
              <a:buBlip>
                <a:blip r:embed="rId5"/>
              </a:buBlip>
              <a:defRPr sz="2400">
                <a:solidFill>
                  <a:schemeClr val="bg2"/>
                </a:solidFill>
                <a:latin typeface="Arial" panose="020B0604020202020204" pitchFamily="34" charset="0"/>
              </a:defRPr>
            </a:lvl3pPr>
            <a:lvl4pPr marL="1600200" indent="-228600">
              <a:spcBef>
                <a:spcPct val="20000"/>
              </a:spcBef>
              <a:buSzPct val="65000"/>
              <a:buBlip>
                <a:blip r:embed="rId5"/>
              </a:buBlip>
              <a:defRPr sz="2000">
                <a:solidFill>
                  <a:schemeClr val="bg2"/>
                </a:solidFill>
                <a:latin typeface="Arial" panose="020B0604020202020204" pitchFamily="34" charset="0"/>
              </a:defRPr>
            </a:lvl4pPr>
            <a:lvl5pPr marL="2057400" indent="-228600">
              <a:spcBef>
                <a:spcPct val="20000"/>
              </a:spcBef>
              <a:buSzPct val="65000"/>
              <a:buBlip>
                <a:blip r:embed="rId5"/>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5"/>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5"/>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5"/>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5"/>
              </a:buBlip>
              <a:defRPr sz="2000">
                <a:solidFill>
                  <a:schemeClr val="bg2"/>
                </a:solidFill>
                <a:latin typeface="Arial" panose="020B0604020202020204" pitchFamily="34" charset="0"/>
              </a:defRPr>
            </a:lvl9pPr>
          </a:lstStyle>
          <a:p>
            <a:pPr>
              <a:spcBef>
                <a:spcPct val="0"/>
              </a:spcBef>
              <a:buSzTx/>
              <a:buFontTx/>
              <a:buNone/>
            </a:pPr>
            <a:fld id="{673BE4E2-E350-47D6-A602-DBDE7B76D2E7}" type="slidenum">
              <a:rPr lang="en-US" sz="1400" smtClean="0">
                <a:solidFill>
                  <a:schemeClr val="bg1"/>
                </a:solidFill>
                <a:latin typeface="Times New Roman" panose="02020603050405020304" pitchFamily="18" charset="0"/>
              </a:rPr>
              <a:pPr>
                <a:spcBef>
                  <a:spcPct val="0"/>
                </a:spcBef>
                <a:buSzTx/>
                <a:buFontTx/>
                <a:buNone/>
              </a:pPr>
              <a:t>40</a:t>
            </a:fld>
            <a:endParaRPr lang="en-US" sz="1400" dirty="0">
              <a:solidFill>
                <a:schemeClr val="bg1"/>
              </a:solidFill>
              <a:latin typeface="Times New Roman" panose="02020603050405020304" pitchFamily="18" charset="0"/>
            </a:endParaRPr>
          </a:p>
        </p:txBody>
      </p:sp>
      <p:sp>
        <p:nvSpPr>
          <p:cNvPr id="80905" name="Rectangle 10"/>
          <p:cNvSpPr>
            <a:spLocks noChangeArrowheads="1"/>
          </p:cNvSpPr>
          <p:nvPr/>
        </p:nvSpPr>
        <p:spPr bwMode="auto">
          <a:xfrm>
            <a:off x="2895600" y="5562600"/>
            <a:ext cx="3048000" cy="762000"/>
          </a:xfrm>
          <a:prstGeom prst="rect">
            <a:avLst/>
          </a:prstGeom>
          <a:solidFill>
            <a:schemeClr val="bg1"/>
          </a:solidFill>
          <a:ln w="76200">
            <a:noFill/>
            <a:miter lim="800000"/>
            <a:headEnd/>
            <a:tailEnd/>
          </a:ln>
        </p:spPr>
        <p:txBody>
          <a:bodyPr wrap="none" anchor="ctr"/>
          <a:lstStyle>
            <a:lvl1pPr>
              <a:spcBef>
                <a:spcPct val="20000"/>
              </a:spcBef>
              <a:buSzPct val="65000"/>
              <a:buBlip>
                <a:blip r:embed="rId5"/>
              </a:buBlip>
              <a:defRPr sz="3200">
                <a:solidFill>
                  <a:schemeClr val="bg2"/>
                </a:solidFill>
                <a:latin typeface="Arial" panose="020B0604020202020204" pitchFamily="34" charset="0"/>
              </a:defRPr>
            </a:lvl1pPr>
            <a:lvl2pPr marL="742950" indent="-285750">
              <a:spcBef>
                <a:spcPct val="20000"/>
              </a:spcBef>
              <a:buSzPct val="65000"/>
              <a:buBlip>
                <a:blip r:embed="rId5"/>
              </a:buBlip>
              <a:defRPr sz="2800">
                <a:solidFill>
                  <a:schemeClr val="bg2"/>
                </a:solidFill>
                <a:latin typeface="Arial" panose="020B0604020202020204" pitchFamily="34" charset="0"/>
              </a:defRPr>
            </a:lvl2pPr>
            <a:lvl3pPr marL="1143000" indent="-228600">
              <a:spcBef>
                <a:spcPct val="20000"/>
              </a:spcBef>
              <a:buSzPct val="65000"/>
              <a:buBlip>
                <a:blip r:embed="rId5"/>
              </a:buBlip>
              <a:defRPr sz="2400">
                <a:solidFill>
                  <a:schemeClr val="bg2"/>
                </a:solidFill>
                <a:latin typeface="Arial" panose="020B0604020202020204" pitchFamily="34" charset="0"/>
              </a:defRPr>
            </a:lvl3pPr>
            <a:lvl4pPr marL="1600200" indent="-228600">
              <a:spcBef>
                <a:spcPct val="20000"/>
              </a:spcBef>
              <a:buSzPct val="65000"/>
              <a:buBlip>
                <a:blip r:embed="rId5"/>
              </a:buBlip>
              <a:defRPr sz="2000">
                <a:solidFill>
                  <a:schemeClr val="bg2"/>
                </a:solidFill>
                <a:latin typeface="Arial" panose="020B0604020202020204" pitchFamily="34" charset="0"/>
              </a:defRPr>
            </a:lvl4pPr>
            <a:lvl5pPr marL="2057400" indent="-228600">
              <a:spcBef>
                <a:spcPct val="20000"/>
              </a:spcBef>
              <a:buSzPct val="65000"/>
              <a:buBlip>
                <a:blip r:embed="rId5"/>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5"/>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5"/>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5"/>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5"/>
              </a:buBlip>
              <a:defRPr sz="2000">
                <a:solidFill>
                  <a:schemeClr val="bg2"/>
                </a:solidFill>
                <a:latin typeface="Arial" panose="020B0604020202020204" pitchFamily="34" charset="0"/>
              </a:defRPr>
            </a:lvl9pPr>
          </a:lstStyle>
          <a:p>
            <a:pPr algn="ctr" eaLnBrk="1" hangingPunct="1">
              <a:spcBef>
                <a:spcPct val="0"/>
              </a:spcBef>
              <a:buSzTx/>
              <a:buFontTx/>
              <a:buNone/>
            </a:pPr>
            <a:endParaRPr lang="en-US" sz="2400" dirty="0">
              <a:solidFill>
                <a:schemeClr val="tx1"/>
              </a:solidFill>
              <a:latin typeface="Times New Roman" panose="02020603050405020304" pitchFamily="18" charset="0"/>
            </a:endParaRPr>
          </a:p>
        </p:txBody>
      </p:sp>
      <p:pic>
        <p:nvPicPr>
          <p:cNvPr id="3" name="y2mate.is - Fire Safety - Fire Extinguisher Types and Use-4VE2_O3pRg4-480p-1619209368556">
            <a:hlinkClick r:id="" action="ppaction://media"/>
            <a:extLst>
              <a:ext uri="{FF2B5EF4-FFF2-40B4-BE49-F238E27FC236}">
                <a16:creationId xmlns:a16="http://schemas.microsoft.com/office/drawing/2014/main" id="{FF53849A-5BC1-4E63-9254-1C404930FC5D}"/>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1234280"/>
            <a:ext cx="9144000" cy="5166519"/>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58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D690B1A2-FD23-FF00-DED8-4E28696ED208}"/>
              </a:ext>
            </a:extLst>
          </p:cNvPr>
          <p:cNvSpPr>
            <a:spLocks noGrp="1" noChangeArrowheads="1"/>
          </p:cNvSpPr>
          <p:nvPr>
            <p:ph type="title"/>
          </p:nvPr>
        </p:nvSpPr>
        <p:spPr>
          <a:xfrm>
            <a:off x="1600200" y="0"/>
            <a:ext cx="7772400" cy="800100"/>
          </a:xfrm>
        </p:spPr>
        <p:txBody>
          <a:bodyPr/>
          <a:lstStyle/>
          <a:p>
            <a:pPr eaLnBrk="1" hangingPunct="1">
              <a:defRPr/>
            </a:pPr>
            <a:r>
              <a:rPr lang="en-US" b="1" dirty="0">
                <a:solidFill>
                  <a:srgbClr val="000000"/>
                </a:solidFill>
                <a:effectLst/>
                <a:latin typeface="Arial" panose="020B0604020202020204" pitchFamily="34" charset="0"/>
                <a:cs typeface="Arial" panose="020B0604020202020204" pitchFamily="34" charset="0"/>
              </a:rPr>
              <a:t>Extinguisher Characteristics</a:t>
            </a:r>
          </a:p>
        </p:txBody>
      </p:sp>
      <p:sp>
        <p:nvSpPr>
          <p:cNvPr id="9219" name="Rectangle 3">
            <a:extLst>
              <a:ext uri="{FF2B5EF4-FFF2-40B4-BE49-F238E27FC236}">
                <a16:creationId xmlns:a16="http://schemas.microsoft.com/office/drawing/2014/main" id="{5D7DA427-69DD-B7C1-B234-BCD996B9D413}"/>
              </a:ext>
            </a:extLst>
          </p:cNvPr>
          <p:cNvSpPr>
            <a:spLocks noGrp="1" noChangeArrowheads="1"/>
          </p:cNvSpPr>
          <p:nvPr>
            <p:ph type="body" idx="1"/>
          </p:nvPr>
        </p:nvSpPr>
        <p:spPr>
          <a:xfrm>
            <a:off x="355600" y="1233427"/>
            <a:ext cx="8610600" cy="1554163"/>
          </a:xfrm>
        </p:spPr>
        <p:txBody>
          <a:bodyPr/>
          <a:lstStyle/>
          <a:p>
            <a:pPr defTabSz="119063" eaLnBrk="1" hangingPunct="1">
              <a:spcBef>
                <a:spcPts val="0"/>
              </a:spcBef>
              <a:spcAft>
                <a:spcPts val="0"/>
              </a:spcAft>
              <a:buFont typeface="Arial" panose="020B0604020202020204" pitchFamily="34" charset="0"/>
              <a:buChar char="•"/>
              <a:defRPr/>
            </a:pPr>
            <a:r>
              <a:rPr lang="en-US" b="0" dirty="0">
                <a:solidFill>
                  <a:srgbClr val="000000"/>
                </a:solidFill>
                <a:effectLst/>
                <a:latin typeface="Arial" panose="020B0604020202020204" pitchFamily="34" charset="0"/>
                <a:cs typeface="Arial" panose="020B0604020202020204" pitchFamily="34" charset="0"/>
              </a:rPr>
              <a:t>Portable extinguishers are rated by “Size I or II” and “a number before the fuel identifier letter”, </a:t>
            </a:r>
            <a:r>
              <a:rPr lang="en-US" altLang="en-US" b="0" dirty="0">
                <a:solidFill>
                  <a:srgbClr val="000000"/>
                </a:solidFill>
                <a:effectLst/>
                <a:latin typeface="Arial" panose="020B0604020202020204" pitchFamily="34" charset="0"/>
                <a:cs typeface="Arial" panose="020B0604020202020204" pitchFamily="34" charset="0"/>
              </a:rPr>
              <a:t>e.g., Size I, 2A:5B:C.</a:t>
            </a:r>
          </a:p>
        </p:txBody>
      </p:sp>
      <p:sp>
        <p:nvSpPr>
          <p:cNvPr id="15364" name="TextBox 1">
            <a:extLst>
              <a:ext uri="{FF2B5EF4-FFF2-40B4-BE49-F238E27FC236}">
                <a16:creationId xmlns:a16="http://schemas.microsoft.com/office/drawing/2014/main" id="{DC35EB16-449D-BDDE-EF25-367F3A9C8A16}"/>
              </a:ext>
            </a:extLst>
          </p:cNvPr>
          <p:cNvSpPr txBox="1">
            <a:spLocks noChangeArrowheads="1"/>
          </p:cNvSpPr>
          <p:nvPr/>
        </p:nvSpPr>
        <p:spPr bwMode="auto">
          <a:xfrm>
            <a:off x="762000" y="3968353"/>
            <a:ext cx="8178800" cy="246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Tx/>
              <a:buNone/>
            </a:pPr>
            <a:r>
              <a:rPr lang="en-US" altLang="en-US" sz="2800" b="1" dirty="0">
                <a:solidFill>
                  <a:srgbClr val="000000"/>
                </a:solidFill>
                <a:latin typeface="Arial" panose="020B0604020202020204" pitchFamily="34" charset="0"/>
                <a:cs typeface="Arial" panose="020B0604020202020204" pitchFamily="34" charset="0"/>
              </a:rPr>
              <a:t>A</a:t>
            </a:r>
            <a:r>
              <a:rPr lang="en-US" altLang="en-US" sz="2800" dirty="0">
                <a:solidFill>
                  <a:srgbClr val="000000"/>
                </a:solidFill>
                <a:latin typeface="Arial" panose="020B0604020202020204" pitchFamily="34" charset="0"/>
                <a:cs typeface="Arial" panose="020B0604020202020204" pitchFamily="34" charset="0"/>
              </a:rPr>
              <a:t> fuel: number is equivalent to x1.25gal water,    </a:t>
            </a:r>
          </a:p>
          <a:p>
            <a:pPr>
              <a:spcBef>
                <a:spcPct val="0"/>
              </a:spcBef>
              <a:buClrTx/>
              <a:buSzTx/>
              <a:buFontTx/>
              <a:buNone/>
            </a:pPr>
            <a:r>
              <a:rPr lang="en-US" altLang="en-US" sz="2800" dirty="0">
                <a:solidFill>
                  <a:srgbClr val="000000"/>
                </a:solidFill>
                <a:latin typeface="Arial" panose="020B0604020202020204" pitchFamily="34" charset="0"/>
                <a:cs typeface="Arial" panose="020B0604020202020204" pitchFamily="34" charset="0"/>
              </a:rPr>
              <a:t>            2A = 2.5 gal.</a:t>
            </a:r>
          </a:p>
          <a:p>
            <a:pPr>
              <a:spcBef>
                <a:spcPct val="0"/>
              </a:spcBef>
              <a:buClrTx/>
              <a:buSzTx/>
              <a:buFontTx/>
              <a:buNone/>
            </a:pPr>
            <a:r>
              <a:rPr lang="en-US" altLang="en-US" sz="2800" b="1" dirty="0">
                <a:solidFill>
                  <a:srgbClr val="000000"/>
                </a:solidFill>
                <a:latin typeface="Arial" panose="020B0604020202020204" pitchFamily="34" charset="0"/>
                <a:cs typeface="Arial" panose="020B0604020202020204" pitchFamily="34" charset="0"/>
              </a:rPr>
              <a:t>B</a:t>
            </a:r>
            <a:r>
              <a:rPr lang="en-US" altLang="en-US" sz="2800" dirty="0">
                <a:solidFill>
                  <a:srgbClr val="000000"/>
                </a:solidFill>
                <a:latin typeface="Arial" panose="020B0604020202020204" pitchFamily="34" charset="0"/>
                <a:cs typeface="Arial" panose="020B0604020202020204" pitchFamily="34" charset="0"/>
              </a:rPr>
              <a:t> fuel: number is extinguished area in sq. feet, 	5B = 5 sq ft (a square 2.2 x 2.2ft)</a:t>
            </a:r>
            <a:endParaRPr lang="en-US" altLang="en-US" sz="2800" baseline="30000" dirty="0">
              <a:solidFill>
                <a:srgbClr val="000000"/>
              </a:solidFill>
              <a:latin typeface="Arial" panose="020B0604020202020204" pitchFamily="34" charset="0"/>
              <a:cs typeface="Arial" panose="020B0604020202020204" pitchFamily="34" charset="0"/>
            </a:endParaRPr>
          </a:p>
          <a:p>
            <a:pPr>
              <a:spcBef>
                <a:spcPct val="0"/>
              </a:spcBef>
              <a:buClrTx/>
              <a:buSzTx/>
              <a:buFontTx/>
              <a:buNone/>
            </a:pPr>
            <a:r>
              <a:rPr lang="en-US" altLang="en-US" sz="2800" b="1" dirty="0">
                <a:solidFill>
                  <a:srgbClr val="000000"/>
                </a:solidFill>
                <a:latin typeface="Arial" panose="020B0604020202020204" pitchFamily="34" charset="0"/>
                <a:cs typeface="Arial" panose="020B0604020202020204" pitchFamily="34" charset="0"/>
              </a:rPr>
              <a:t>C</a:t>
            </a:r>
            <a:r>
              <a:rPr lang="en-US" altLang="en-US" sz="2800" dirty="0">
                <a:solidFill>
                  <a:srgbClr val="000000"/>
                </a:solidFill>
                <a:latin typeface="Arial" panose="020B0604020202020204" pitchFamily="34" charset="0"/>
                <a:cs typeface="Arial" panose="020B0604020202020204" pitchFamily="34" charset="0"/>
              </a:rPr>
              <a:t> fuel: no number. No power, no electrical fire.</a:t>
            </a:r>
          </a:p>
          <a:p>
            <a:pPr>
              <a:spcBef>
                <a:spcPct val="0"/>
              </a:spcBef>
              <a:buClrTx/>
              <a:buSzTx/>
              <a:buFontTx/>
              <a:buNone/>
            </a:pPr>
            <a:r>
              <a:rPr lang="en-US" altLang="en-US" sz="1400" dirty="0">
                <a:solidFill>
                  <a:srgbClr val="000000"/>
                </a:solidFill>
                <a:latin typeface="Arial" panose="020B0604020202020204" pitchFamily="34" charset="0"/>
                <a:cs typeface="Arial" panose="020B0604020202020204" pitchFamily="34" charset="0"/>
              </a:rPr>
              <a:t>(Quick Response Fire Supply, 17Jun2019-online)</a:t>
            </a:r>
          </a:p>
        </p:txBody>
      </p:sp>
      <p:sp>
        <p:nvSpPr>
          <p:cNvPr id="3" name="Slide Number Placeholder 2">
            <a:extLst>
              <a:ext uri="{FF2B5EF4-FFF2-40B4-BE49-F238E27FC236}">
                <a16:creationId xmlns:a16="http://schemas.microsoft.com/office/drawing/2014/main" id="{B7812E79-1EE7-5F5B-820E-D499B2C78003}"/>
              </a:ext>
            </a:extLst>
          </p:cNvPr>
          <p:cNvSpPr>
            <a:spLocks noGrp="1"/>
          </p:cNvSpPr>
          <p:nvPr>
            <p:ph type="sldNum" sz="quarter" idx="12"/>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defPPr>
              <a:defRPr lang="en-US"/>
            </a:defPPr>
            <a:lvl1pPr algn="r" rtl="0" eaLnBrk="1" fontAlgn="base" hangingPunct="1">
              <a:spcBef>
                <a:spcPct val="0"/>
              </a:spcBef>
              <a:spcAft>
                <a:spcPct val="0"/>
              </a:spcAft>
              <a:defRPr sz="1400" kern="1200">
                <a:solidFill>
                  <a:schemeClr val="tx1"/>
                </a:solidFill>
                <a:effectLst>
                  <a:outerShdw blurRad="38100" dist="38100" dir="2700000" algn="tl">
                    <a:srgbClr val="000000"/>
                  </a:outerShdw>
                </a:effectLst>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2pPr>
            <a:lvl3pPr marL="9144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3pPr>
            <a:lvl4pPr marL="13716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4pPr>
            <a:lvl5pPr marL="18288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5pPr>
            <a:lvl6pPr marL="2286000" algn="l" defTabSz="914400" rtl="0" eaLnBrk="1" latinLnBrk="0" hangingPunct="1">
              <a:defRPr kern="1200">
                <a:solidFill>
                  <a:schemeClr val="tx1"/>
                </a:solidFill>
                <a:latin typeface="Tahoma" panose="020B0604030504040204" pitchFamily="34" charset="0"/>
                <a:ea typeface="+mn-ea"/>
                <a:cs typeface="+mn-cs"/>
              </a:defRPr>
            </a:lvl6pPr>
            <a:lvl7pPr marL="2743200" algn="l" defTabSz="914400" rtl="0" eaLnBrk="1" latinLnBrk="0" hangingPunct="1">
              <a:defRPr kern="1200">
                <a:solidFill>
                  <a:schemeClr val="tx1"/>
                </a:solidFill>
                <a:latin typeface="Tahoma" panose="020B0604030504040204" pitchFamily="34" charset="0"/>
                <a:ea typeface="+mn-ea"/>
                <a:cs typeface="+mn-cs"/>
              </a:defRPr>
            </a:lvl7pPr>
            <a:lvl8pPr marL="3200400" algn="l" defTabSz="914400" rtl="0" eaLnBrk="1" latinLnBrk="0" hangingPunct="1">
              <a:defRPr kern="1200">
                <a:solidFill>
                  <a:schemeClr val="tx1"/>
                </a:solidFill>
                <a:latin typeface="Tahoma" panose="020B0604030504040204" pitchFamily="34" charset="0"/>
                <a:ea typeface="+mn-ea"/>
                <a:cs typeface="+mn-cs"/>
              </a:defRPr>
            </a:lvl8pPr>
            <a:lvl9pPr marL="3657600" algn="l" defTabSz="914400" rtl="0" eaLnBrk="1" latinLnBrk="0" hangingPunct="1">
              <a:defRPr kern="1200">
                <a:solidFill>
                  <a:schemeClr val="tx1"/>
                </a:solidFill>
                <a:latin typeface="Tahoma" panose="020B0604030504040204" pitchFamily="34" charset="0"/>
                <a:ea typeface="+mn-ea"/>
                <a:cs typeface="+mn-cs"/>
              </a:defRPr>
            </a:lvl9pPr>
          </a:lstStyle>
          <a:p>
            <a:pPr>
              <a:defRPr/>
            </a:pPr>
            <a:fld id="{2C2F126C-33E7-4D41-93EE-F525FD3FEF36}" type="slidenum">
              <a:rPr lang="en-US" altLang="en-US" smtClean="0"/>
              <a:pPr>
                <a:defRPr/>
              </a:pPr>
              <a:t>41</a:t>
            </a:fld>
            <a:endParaRPr lang="en-US" altLang="en-US" sz="1000" dirty="0">
              <a:solidFill>
                <a:srgbClr val="000000"/>
              </a:solidFill>
              <a:latin typeface="Courier New" panose="02070309020205020404" pitchFamily="49" charset="0"/>
              <a:cs typeface="Courier New" panose="02070309020205020404" pitchFamily="49" charset="0"/>
            </a:endParaRPr>
          </a:p>
        </p:txBody>
      </p:sp>
      <p:sp>
        <p:nvSpPr>
          <p:cNvPr id="5" name="TextBox 4">
            <a:extLst>
              <a:ext uri="{FF2B5EF4-FFF2-40B4-BE49-F238E27FC236}">
                <a16:creationId xmlns:a16="http://schemas.microsoft.com/office/drawing/2014/main" id="{CC9FF834-E777-57D6-B28D-C97A47BB8B38}"/>
              </a:ext>
            </a:extLst>
          </p:cNvPr>
          <p:cNvSpPr txBox="1"/>
          <p:nvPr/>
        </p:nvSpPr>
        <p:spPr>
          <a:xfrm>
            <a:off x="355600" y="2808208"/>
            <a:ext cx="8788400" cy="584775"/>
          </a:xfrm>
          <a:prstGeom prst="rect">
            <a:avLst/>
          </a:prstGeom>
          <a:noFill/>
        </p:spPr>
        <p:txBody>
          <a:bodyPr wrap="square" rtlCol="0">
            <a:spAutoFit/>
          </a:bodyPr>
          <a:lstStyle/>
          <a:p>
            <a:pPr marL="457200" indent="-457200">
              <a:buFont typeface="Arial" panose="020B0604020202020204" pitchFamily="34" charset="0"/>
              <a:buChar char="•"/>
            </a:pPr>
            <a:r>
              <a:rPr lang="en-US" sz="3200" dirty="0">
                <a:solidFill>
                  <a:srgbClr val="000000"/>
                </a:solidFill>
                <a:latin typeface="+mn-lt"/>
              </a:rPr>
              <a:t>Do </a:t>
            </a:r>
            <a:r>
              <a:rPr lang="en-US" sz="3200" u="sng" dirty="0">
                <a:solidFill>
                  <a:srgbClr val="000000"/>
                </a:solidFill>
                <a:latin typeface="+mn-lt"/>
              </a:rPr>
              <a:t>NOT</a:t>
            </a:r>
            <a:r>
              <a:rPr lang="en-US" sz="3200" dirty="0">
                <a:solidFill>
                  <a:srgbClr val="000000"/>
                </a:solidFill>
                <a:latin typeface="+mn-lt"/>
              </a:rPr>
              <a:t> test an extinguisher by operating it.</a:t>
            </a:r>
          </a:p>
        </p:txBody>
      </p:sp>
      <p:sp>
        <p:nvSpPr>
          <p:cNvPr id="6" name="TextBox 5">
            <a:extLst>
              <a:ext uri="{FF2B5EF4-FFF2-40B4-BE49-F238E27FC236}">
                <a16:creationId xmlns:a16="http://schemas.microsoft.com/office/drawing/2014/main" id="{A6A49E11-AA07-BBB0-64E6-712421C53B9C}"/>
              </a:ext>
            </a:extLst>
          </p:cNvPr>
          <p:cNvSpPr txBox="1"/>
          <p:nvPr/>
        </p:nvSpPr>
        <p:spPr>
          <a:xfrm>
            <a:off x="368300" y="3452287"/>
            <a:ext cx="8572500" cy="584775"/>
          </a:xfrm>
          <a:prstGeom prst="rect">
            <a:avLst/>
          </a:prstGeom>
          <a:noFill/>
        </p:spPr>
        <p:txBody>
          <a:bodyPr wrap="square" rtlCol="0">
            <a:spAutoFit/>
          </a:bodyPr>
          <a:lstStyle/>
          <a:p>
            <a:pPr marL="457200" indent="-457200">
              <a:buFont typeface="Arial" panose="020B0604020202020204" pitchFamily="34" charset="0"/>
              <a:buChar char="•"/>
            </a:pPr>
            <a:r>
              <a:rPr lang="en-US" altLang="en-US" sz="3200" dirty="0">
                <a:solidFill>
                  <a:srgbClr val="000000"/>
                </a:solidFill>
                <a:latin typeface="Arial" panose="020B0604020202020204" pitchFamily="34" charset="0"/>
                <a:cs typeface="Arial" panose="020B0604020202020204" pitchFamily="34" charset="0"/>
              </a:rPr>
              <a:t>UL number mean under optimal conditions:</a:t>
            </a:r>
          </a:p>
        </p:txBody>
      </p:sp>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extBox 2">
            <a:extLst>
              <a:ext uri="{FF2B5EF4-FFF2-40B4-BE49-F238E27FC236}">
                <a16:creationId xmlns:a16="http://schemas.microsoft.com/office/drawing/2014/main" id="{DC4EA48F-5289-8608-FAF2-B6F940FD85E2}"/>
              </a:ext>
            </a:extLst>
          </p:cNvPr>
          <p:cNvSpPr txBox="1">
            <a:spLocks noChangeArrowheads="1"/>
          </p:cNvSpPr>
          <p:nvPr/>
        </p:nvSpPr>
        <p:spPr bwMode="auto">
          <a:xfrm>
            <a:off x="609600" y="3276600"/>
            <a:ext cx="8686800" cy="3046413"/>
          </a:xfrm>
          <a:prstGeom prst="rect">
            <a:avLst/>
          </a:prstGeom>
          <a:noFill/>
          <a:ln>
            <a:noFill/>
          </a:ln>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342900" indent="-342900">
              <a:spcBef>
                <a:spcPct val="0"/>
              </a:spcBef>
              <a:buClrTx/>
              <a:buSzTx/>
              <a:buFont typeface="Arial" panose="020B0604020202020204" pitchFamily="34" charset="0"/>
              <a:buChar char="•"/>
              <a:defRPr/>
            </a:pPr>
            <a:r>
              <a:rPr lang="en-US" altLang="en-US" dirty="0">
                <a:solidFill>
                  <a:srgbClr val="000000"/>
                </a:solidFill>
                <a:latin typeface="Arial" panose="020B0604020202020204" pitchFamily="34" charset="0"/>
                <a:cs typeface="Arial" panose="020B0604020202020204" pitchFamily="34" charset="0"/>
              </a:rPr>
              <a:t>Pressure gauge or indicator </a:t>
            </a:r>
          </a:p>
          <a:p>
            <a:pPr>
              <a:spcBef>
                <a:spcPct val="0"/>
              </a:spcBef>
              <a:buClrTx/>
              <a:buSzTx/>
              <a:buFont typeface="Wingdings" panose="05000000000000000000" pitchFamily="2" charset="2"/>
              <a:buNone/>
              <a:defRPr/>
            </a:pPr>
            <a:r>
              <a:rPr lang="en-US" altLang="en-US" b="1" dirty="0">
                <a:solidFill>
                  <a:srgbClr val="000000"/>
                </a:solidFill>
                <a:latin typeface="Arial" panose="020B0604020202020204" pitchFamily="34" charset="0"/>
                <a:cs typeface="Arial" panose="020B0604020202020204" pitchFamily="34" charset="0"/>
              </a:rPr>
              <a:t>    must</a:t>
            </a:r>
            <a:r>
              <a:rPr lang="en-US" altLang="en-US" dirty="0">
                <a:solidFill>
                  <a:srgbClr val="000000"/>
                </a:solidFill>
                <a:latin typeface="Arial" panose="020B0604020202020204" pitchFamily="34" charset="0"/>
                <a:cs typeface="Arial" panose="020B0604020202020204" pitchFamily="34" charset="0"/>
              </a:rPr>
              <a:t> be in “green”. </a:t>
            </a:r>
          </a:p>
          <a:p>
            <a:pPr marL="342900" indent="-342900">
              <a:spcBef>
                <a:spcPct val="0"/>
              </a:spcBef>
              <a:buClrTx/>
              <a:buSzTx/>
              <a:buFont typeface="Arial" panose="020B0604020202020204" pitchFamily="34" charset="0"/>
              <a:buChar char="•"/>
              <a:defRPr/>
            </a:pPr>
            <a:r>
              <a:rPr lang="en-US" altLang="en-US" dirty="0">
                <a:solidFill>
                  <a:srgbClr val="000000"/>
                </a:solidFill>
                <a:latin typeface="Arial" panose="020B0604020202020204" pitchFamily="34" charset="0"/>
                <a:cs typeface="Arial" panose="020B0604020202020204" pitchFamily="34" charset="0"/>
              </a:rPr>
              <a:t>Handle locked firmly in place.</a:t>
            </a:r>
          </a:p>
          <a:p>
            <a:pPr marL="342900" indent="-342900">
              <a:spcBef>
                <a:spcPct val="0"/>
              </a:spcBef>
              <a:buClrTx/>
              <a:buSzTx/>
              <a:buFont typeface="Arial" panose="020B0604020202020204" pitchFamily="34" charset="0"/>
              <a:buChar char="•"/>
              <a:defRPr/>
            </a:pPr>
            <a:r>
              <a:rPr lang="en-US" altLang="en-US" dirty="0">
                <a:solidFill>
                  <a:srgbClr val="000000"/>
                </a:solidFill>
                <a:latin typeface="Arial" panose="020B0604020202020204" pitchFamily="34" charset="0"/>
                <a:cs typeface="Arial" panose="020B0604020202020204" pitchFamily="34" charset="0"/>
              </a:rPr>
              <a:t>Discharge nozzle clean. </a:t>
            </a:r>
          </a:p>
          <a:p>
            <a:pPr marL="342900" indent="-342900">
              <a:spcBef>
                <a:spcPct val="0"/>
              </a:spcBef>
              <a:buClrTx/>
              <a:buSzTx/>
              <a:buFont typeface="Arial" panose="020B0604020202020204" pitchFamily="34" charset="0"/>
              <a:buChar char="•"/>
              <a:defRPr/>
            </a:pPr>
            <a:r>
              <a:rPr lang="en-US" altLang="en-US" dirty="0">
                <a:solidFill>
                  <a:srgbClr val="000000"/>
                </a:solidFill>
                <a:latin typeface="Arial" panose="020B0604020202020204" pitchFamily="34" charset="0"/>
                <a:cs typeface="Arial" panose="020B0604020202020204" pitchFamily="34" charset="0"/>
              </a:rPr>
              <a:t>No visible signs of corrosion/damage. </a:t>
            </a:r>
          </a:p>
          <a:p>
            <a:pPr marL="342900" indent="-342900">
              <a:spcBef>
                <a:spcPct val="0"/>
              </a:spcBef>
              <a:buClrTx/>
              <a:buSzTx/>
              <a:buFont typeface="Arial" panose="020B0604020202020204" pitchFamily="34" charset="0"/>
              <a:buChar char="•"/>
              <a:defRPr/>
            </a:pPr>
            <a:r>
              <a:rPr lang="en-US" altLang="en-US" dirty="0">
                <a:solidFill>
                  <a:srgbClr val="000000"/>
                </a:solidFill>
                <a:latin typeface="Arial" panose="020B0604020202020204" pitchFamily="34" charset="0"/>
                <a:cs typeface="Arial" panose="020B0604020202020204" pitchFamily="34" charset="0"/>
              </a:rPr>
              <a:t>Replace after 12 years from mfg. date.</a:t>
            </a:r>
            <a:endParaRPr lang="en-US" altLang="en-US" dirty="0">
              <a:latin typeface="Arial" panose="020B0604020202020204" pitchFamily="34" charset="0"/>
              <a:cs typeface="Arial" panose="020B0604020202020204" pitchFamily="34" charset="0"/>
            </a:endParaRPr>
          </a:p>
        </p:txBody>
      </p:sp>
      <p:pic>
        <p:nvPicPr>
          <p:cNvPr id="17412" name="Picture 4">
            <a:extLst>
              <a:ext uri="{FF2B5EF4-FFF2-40B4-BE49-F238E27FC236}">
                <a16:creationId xmlns:a16="http://schemas.microsoft.com/office/drawing/2014/main" id="{8DB9661F-865C-EDD7-6E99-51ED01A1E5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1219200"/>
            <a:ext cx="2759075" cy="2036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3" name="Picture 6">
            <a:extLst>
              <a:ext uri="{FF2B5EF4-FFF2-40B4-BE49-F238E27FC236}">
                <a16:creationId xmlns:a16="http://schemas.microsoft.com/office/drawing/2014/main" id="{C2E6318A-7FAE-00BD-2DA2-37DC722DA6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6738" y="1163638"/>
            <a:ext cx="2176462" cy="2103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4" name="TextBox 7">
            <a:extLst>
              <a:ext uri="{FF2B5EF4-FFF2-40B4-BE49-F238E27FC236}">
                <a16:creationId xmlns:a16="http://schemas.microsoft.com/office/drawing/2014/main" id="{ECF4C944-8876-9019-7D27-2ECBF07E595B}"/>
              </a:ext>
            </a:extLst>
          </p:cNvPr>
          <p:cNvSpPr txBox="1">
            <a:spLocks noChangeArrowheads="1"/>
          </p:cNvSpPr>
          <p:nvPr/>
        </p:nvSpPr>
        <p:spPr bwMode="auto">
          <a:xfrm>
            <a:off x="1595438" y="119063"/>
            <a:ext cx="55626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Tx/>
              <a:buNone/>
            </a:pPr>
            <a:r>
              <a:rPr lang="en-US" altLang="en-US" sz="3600" b="1" i="1" dirty="0">
                <a:solidFill>
                  <a:srgbClr val="000000"/>
                </a:solidFill>
                <a:latin typeface="Arial" panose="020B0604020202020204" pitchFamily="34" charset="0"/>
                <a:cs typeface="Arial" panose="020B0604020202020204" pitchFamily="34" charset="0"/>
              </a:rPr>
              <a:t>Marine Fire Extinguisher </a:t>
            </a:r>
            <a:endParaRPr lang="en-US" altLang="en-US" sz="3600" i="1" dirty="0"/>
          </a:p>
        </p:txBody>
      </p:sp>
      <p:sp>
        <p:nvSpPr>
          <p:cNvPr id="3" name="Slide Number Placeholder 2">
            <a:extLst>
              <a:ext uri="{FF2B5EF4-FFF2-40B4-BE49-F238E27FC236}">
                <a16:creationId xmlns:a16="http://schemas.microsoft.com/office/drawing/2014/main" id="{AD04DA7F-C3CD-0F15-C8AC-8079BAE141B8}"/>
              </a:ext>
            </a:extLst>
          </p:cNvPr>
          <p:cNvSpPr>
            <a:spLocks noGrp="1"/>
          </p:cNvSpPr>
          <p:nvPr>
            <p:ph type="sldNum" sz="quarter" idx="12"/>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defPPr>
              <a:defRPr lang="en-US"/>
            </a:defPPr>
            <a:lvl1pPr algn="r" rtl="0" eaLnBrk="1" fontAlgn="base" hangingPunct="1">
              <a:spcBef>
                <a:spcPct val="0"/>
              </a:spcBef>
              <a:spcAft>
                <a:spcPct val="0"/>
              </a:spcAft>
              <a:defRPr sz="1400" kern="1200">
                <a:solidFill>
                  <a:schemeClr val="tx1"/>
                </a:solidFill>
                <a:effectLst>
                  <a:outerShdw blurRad="38100" dist="38100" dir="2700000" algn="tl">
                    <a:srgbClr val="000000"/>
                  </a:outerShdw>
                </a:effectLst>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2pPr>
            <a:lvl3pPr marL="9144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3pPr>
            <a:lvl4pPr marL="13716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4pPr>
            <a:lvl5pPr marL="18288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5pPr>
            <a:lvl6pPr marL="2286000" algn="l" defTabSz="914400" rtl="0" eaLnBrk="1" latinLnBrk="0" hangingPunct="1">
              <a:defRPr kern="1200">
                <a:solidFill>
                  <a:schemeClr val="tx1"/>
                </a:solidFill>
                <a:latin typeface="Tahoma" panose="020B0604030504040204" pitchFamily="34" charset="0"/>
                <a:ea typeface="+mn-ea"/>
                <a:cs typeface="+mn-cs"/>
              </a:defRPr>
            </a:lvl6pPr>
            <a:lvl7pPr marL="2743200" algn="l" defTabSz="914400" rtl="0" eaLnBrk="1" latinLnBrk="0" hangingPunct="1">
              <a:defRPr kern="1200">
                <a:solidFill>
                  <a:schemeClr val="tx1"/>
                </a:solidFill>
                <a:latin typeface="Tahoma" panose="020B0604030504040204" pitchFamily="34" charset="0"/>
                <a:ea typeface="+mn-ea"/>
                <a:cs typeface="+mn-cs"/>
              </a:defRPr>
            </a:lvl7pPr>
            <a:lvl8pPr marL="3200400" algn="l" defTabSz="914400" rtl="0" eaLnBrk="1" latinLnBrk="0" hangingPunct="1">
              <a:defRPr kern="1200">
                <a:solidFill>
                  <a:schemeClr val="tx1"/>
                </a:solidFill>
                <a:latin typeface="Tahoma" panose="020B0604030504040204" pitchFamily="34" charset="0"/>
                <a:ea typeface="+mn-ea"/>
                <a:cs typeface="+mn-cs"/>
              </a:defRPr>
            </a:lvl8pPr>
            <a:lvl9pPr marL="3657600" algn="l" defTabSz="914400" rtl="0" eaLnBrk="1" latinLnBrk="0" hangingPunct="1">
              <a:defRPr kern="1200">
                <a:solidFill>
                  <a:schemeClr val="tx1"/>
                </a:solidFill>
                <a:latin typeface="Tahoma" panose="020B0604030504040204" pitchFamily="34" charset="0"/>
                <a:ea typeface="+mn-ea"/>
                <a:cs typeface="+mn-cs"/>
              </a:defRPr>
            </a:lvl9pPr>
          </a:lstStyle>
          <a:p>
            <a:pPr>
              <a:defRPr/>
            </a:pPr>
            <a:fld id="{6EC16654-6561-48E0-BDEC-8E2F7975AD52}" type="slidenum">
              <a:rPr lang="en-US" altLang="en-US" smtClean="0"/>
              <a:pPr>
                <a:defRPr/>
              </a:pPr>
              <a:t>42</a:t>
            </a:fld>
            <a:endParaRPr lang="en-US" altLang="en-US" sz="1000" dirty="0">
              <a:solidFill>
                <a:srgbClr val="000000"/>
              </a:solidFill>
              <a:latin typeface="Courier New" panose="02070309020205020404" pitchFamily="49" charset="0"/>
              <a:cs typeface="Courier New" panose="02070309020205020404" pitchFamily="49" charset="0"/>
            </a:endParaRPr>
          </a:p>
        </p:txBody>
      </p:sp>
      <p:pic>
        <p:nvPicPr>
          <p:cNvPr id="17416" name="Picture 6">
            <a:extLst>
              <a:ext uri="{FF2B5EF4-FFF2-40B4-BE49-F238E27FC236}">
                <a16:creationId xmlns:a16="http://schemas.microsoft.com/office/drawing/2014/main" id="{222CC718-7A50-93EA-D5DF-C715B8504E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0" y="3733800"/>
            <a:ext cx="1960563"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7" name="Picture 8" descr="A picture containing text, bottle, indoor&#10;&#10;Description automatically generated">
            <a:extLst>
              <a:ext uri="{FF2B5EF4-FFF2-40B4-BE49-F238E27FC236}">
                <a16:creationId xmlns:a16="http://schemas.microsoft.com/office/drawing/2014/main" id="{E060D52B-7924-A0BF-8C9B-36F67E1E321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307263" y="145256"/>
            <a:ext cx="1524000" cy="336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8" name="Arrow: Right 1">
            <a:extLst>
              <a:ext uri="{FF2B5EF4-FFF2-40B4-BE49-F238E27FC236}">
                <a16:creationId xmlns:a16="http://schemas.microsoft.com/office/drawing/2014/main" id="{CFD3C869-F193-AB4E-A1C8-5269B19A9942}"/>
              </a:ext>
            </a:extLst>
          </p:cNvPr>
          <p:cNvSpPr>
            <a:spLocks noChangeArrowheads="1"/>
          </p:cNvSpPr>
          <p:nvPr/>
        </p:nvSpPr>
        <p:spPr bwMode="auto">
          <a:xfrm>
            <a:off x="661988" y="2241550"/>
            <a:ext cx="633412" cy="425450"/>
          </a:xfrm>
          <a:prstGeom prst="rightArrow">
            <a:avLst>
              <a:gd name="adj1" fmla="val 50000"/>
              <a:gd name="adj2" fmla="val 50116"/>
            </a:avLst>
          </a:prstGeom>
          <a:solidFill>
            <a:srgbClr val="FF0000"/>
          </a:solidFill>
          <a:ln w="9525" algn="ctr">
            <a:solidFill>
              <a:schemeClr val="tx1"/>
            </a:solidFill>
            <a:round/>
            <a:headEnd/>
            <a:tailEnd/>
          </a:ln>
        </p:spPr>
        <p:txBody>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Tx/>
              <a:buNone/>
            </a:pPr>
            <a:endParaRPr lang="en-US" altLang="en-US" sz="1800">
              <a:solidFill>
                <a:srgbClr val="FF3300"/>
              </a:solidFill>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9B5540D2-92B4-BE07-79B5-8B669AB7F010}"/>
              </a:ext>
            </a:extLst>
          </p:cNvPr>
          <p:cNvSpPr>
            <a:spLocks noGrp="1" noChangeArrowheads="1"/>
          </p:cNvSpPr>
          <p:nvPr>
            <p:ph type="title"/>
          </p:nvPr>
        </p:nvSpPr>
        <p:spPr>
          <a:xfrm>
            <a:off x="1816100" y="0"/>
            <a:ext cx="6705600" cy="838200"/>
          </a:xfrm>
        </p:spPr>
        <p:txBody>
          <a:bodyPr/>
          <a:lstStyle/>
          <a:p>
            <a:pPr eaLnBrk="1" hangingPunct="1">
              <a:defRPr/>
            </a:pPr>
            <a:r>
              <a:rPr lang="en-US" sz="3600" b="1" dirty="0">
                <a:solidFill>
                  <a:srgbClr val="000000"/>
                </a:solidFill>
                <a:effectLst/>
                <a:latin typeface="Arial" panose="020B0604020202020204" pitchFamily="34" charset="0"/>
                <a:cs typeface="Arial" panose="020B0604020202020204" pitchFamily="34" charset="0"/>
              </a:rPr>
              <a:t>Dry Chemical Extinguishers</a:t>
            </a:r>
            <a:endParaRPr lang="en-US" sz="3600" b="1" dirty="0">
              <a:solidFill>
                <a:srgbClr val="000000"/>
              </a:solidFill>
              <a:latin typeface="Arial" panose="020B0604020202020204" pitchFamily="34" charset="0"/>
              <a:cs typeface="Arial" panose="020B0604020202020204" pitchFamily="34" charset="0"/>
            </a:endParaRPr>
          </a:p>
        </p:txBody>
      </p:sp>
      <p:sp>
        <p:nvSpPr>
          <p:cNvPr id="19463" name="Text Box 7">
            <a:extLst>
              <a:ext uri="{FF2B5EF4-FFF2-40B4-BE49-F238E27FC236}">
                <a16:creationId xmlns:a16="http://schemas.microsoft.com/office/drawing/2014/main" id="{BFD06A03-8BD2-2D97-AE55-44C90C31BAAF}"/>
              </a:ext>
            </a:extLst>
          </p:cNvPr>
          <p:cNvSpPr txBox="1">
            <a:spLocks noChangeArrowheads="1"/>
          </p:cNvSpPr>
          <p:nvPr/>
        </p:nvSpPr>
        <p:spPr bwMode="auto">
          <a:xfrm>
            <a:off x="430212" y="1333498"/>
            <a:ext cx="5962650" cy="1600200"/>
          </a:xfrm>
          <a:prstGeom prst="rect">
            <a:avLst/>
          </a:prstGeom>
          <a:noFill/>
          <a:ln>
            <a:noFill/>
          </a:ln>
        </p:spPr>
        <p:txBody>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defRPr/>
            </a:pPr>
            <a:r>
              <a:rPr lang="en-US" altLang="en-US" dirty="0">
                <a:solidFill>
                  <a:srgbClr val="000000"/>
                </a:solidFill>
                <a:latin typeface="Arial" panose="020B0604020202020204" pitchFamily="34" charset="0"/>
                <a:cs typeface="Arial" panose="020B0604020202020204" pitchFamily="34" charset="0"/>
              </a:rPr>
              <a:t>Cylinders have pressure gauge</a:t>
            </a:r>
          </a:p>
          <a:p>
            <a:pPr marL="274320" indent="-274320" eaLnBrk="1" hangingPunct="1">
              <a:spcBef>
                <a:spcPct val="0"/>
              </a:spcBef>
              <a:buClrTx/>
              <a:buSzTx/>
              <a:buFont typeface="Arial" panose="020B0604020202020204" pitchFamily="34" charset="0"/>
              <a:buChar char="•"/>
              <a:defRPr/>
            </a:pPr>
            <a:r>
              <a:rPr lang="en-US" altLang="en-US" dirty="0">
                <a:solidFill>
                  <a:srgbClr val="000000"/>
                </a:solidFill>
                <a:latin typeface="Arial" panose="020B0604020202020204" pitchFamily="34" charset="0"/>
                <a:cs typeface="Arial" panose="020B0604020202020204" pitchFamily="34" charset="0"/>
              </a:rPr>
              <a:t>white - disposable </a:t>
            </a:r>
          </a:p>
          <a:p>
            <a:pPr marL="274320" indent="-274320" eaLnBrk="1" hangingPunct="1">
              <a:spcBef>
                <a:spcPct val="0"/>
              </a:spcBef>
              <a:buClrTx/>
              <a:buSzTx/>
              <a:buFont typeface="Arial" panose="020B0604020202020204" pitchFamily="34" charset="0"/>
              <a:buChar char="•"/>
              <a:defRPr/>
            </a:pPr>
            <a:r>
              <a:rPr lang="en-US" altLang="en-US" dirty="0">
                <a:solidFill>
                  <a:srgbClr val="000000"/>
                </a:solidFill>
                <a:latin typeface="Arial" panose="020B0604020202020204" pitchFamily="34" charset="0"/>
                <a:cs typeface="Arial" panose="020B0604020202020204" pitchFamily="34" charset="0"/>
              </a:rPr>
              <a:t>red - rechargeable</a:t>
            </a:r>
          </a:p>
          <a:p>
            <a:pPr eaLnBrk="1" hangingPunct="1">
              <a:spcBef>
                <a:spcPct val="0"/>
              </a:spcBef>
              <a:buClrTx/>
              <a:buSzTx/>
              <a:buFontTx/>
              <a:buNone/>
              <a:defRPr/>
            </a:pPr>
            <a:endParaRPr lang="en-US" altLang="en-US" dirty="0">
              <a:solidFill>
                <a:schemeClr val="bg1">
                  <a:lumMod val="50000"/>
                </a:schemeClr>
              </a:solidFill>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D5060AC8-F3CF-A072-EF7C-C99AA332E7E3}"/>
              </a:ext>
            </a:extLst>
          </p:cNvPr>
          <p:cNvSpPr>
            <a:spLocks noGrp="1"/>
          </p:cNvSpPr>
          <p:nvPr>
            <p:ph type="sldNum" sz="quarter" idx="12"/>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defPPr>
              <a:defRPr lang="en-US"/>
            </a:defPPr>
            <a:lvl1pPr algn="r" rtl="0" eaLnBrk="1" fontAlgn="base" hangingPunct="1">
              <a:spcBef>
                <a:spcPct val="0"/>
              </a:spcBef>
              <a:spcAft>
                <a:spcPct val="0"/>
              </a:spcAft>
              <a:defRPr sz="1400" kern="1200">
                <a:solidFill>
                  <a:schemeClr val="tx1"/>
                </a:solidFill>
                <a:effectLst>
                  <a:outerShdw blurRad="38100" dist="38100" dir="2700000" algn="tl">
                    <a:srgbClr val="000000"/>
                  </a:outerShdw>
                </a:effectLst>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2pPr>
            <a:lvl3pPr marL="9144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3pPr>
            <a:lvl4pPr marL="13716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4pPr>
            <a:lvl5pPr marL="18288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5pPr>
            <a:lvl6pPr marL="2286000" algn="l" defTabSz="914400" rtl="0" eaLnBrk="1" latinLnBrk="0" hangingPunct="1">
              <a:defRPr kern="1200">
                <a:solidFill>
                  <a:schemeClr val="tx1"/>
                </a:solidFill>
                <a:latin typeface="Tahoma" panose="020B0604030504040204" pitchFamily="34" charset="0"/>
                <a:ea typeface="+mn-ea"/>
                <a:cs typeface="+mn-cs"/>
              </a:defRPr>
            </a:lvl6pPr>
            <a:lvl7pPr marL="2743200" algn="l" defTabSz="914400" rtl="0" eaLnBrk="1" latinLnBrk="0" hangingPunct="1">
              <a:defRPr kern="1200">
                <a:solidFill>
                  <a:schemeClr val="tx1"/>
                </a:solidFill>
                <a:latin typeface="Tahoma" panose="020B0604030504040204" pitchFamily="34" charset="0"/>
                <a:ea typeface="+mn-ea"/>
                <a:cs typeface="+mn-cs"/>
              </a:defRPr>
            </a:lvl7pPr>
            <a:lvl8pPr marL="3200400" algn="l" defTabSz="914400" rtl="0" eaLnBrk="1" latinLnBrk="0" hangingPunct="1">
              <a:defRPr kern="1200">
                <a:solidFill>
                  <a:schemeClr val="tx1"/>
                </a:solidFill>
                <a:latin typeface="Tahoma" panose="020B0604030504040204" pitchFamily="34" charset="0"/>
                <a:ea typeface="+mn-ea"/>
                <a:cs typeface="+mn-cs"/>
              </a:defRPr>
            </a:lvl8pPr>
            <a:lvl9pPr marL="3657600" algn="l" defTabSz="914400" rtl="0" eaLnBrk="1" latinLnBrk="0" hangingPunct="1">
              <a:defRPr kern="1200">
                <a:solidFill>
                  <a:schemeClr val="tx1"/>
                </a:solidFill>
                <a:latin typeface="Tahoma" panose="020B0604030504040204" pitchFamily="34" charset="0"/>
                <a:ea typeface="+mn-ea"/>
                <a:cs typeface="+mn-cs"/>
              </a:defRPr>
            </a:lvl9pPr>
          </a:lstStyle>
          <a:p>
            <a:pPr>
              <a:defRPr/>
            </a:pPr>
            <a:fld id="{2C2F126C-33E7-4D41-93EE-F525FD3FEF36}" type="slidenum">
              <a:rPr lang="en-US" altLang="en-US" smtClean="0"/>
              <a:pPr>
                <a:defRPr/>
              </a:pPr>
              <a:t>43</a:t>
            </a:fld>
            <a:endParaRPr lang="en-US" altLang="en-US" sz="1000" dirty="0">
              <a:solidFill>
                <a:srgbClr val="000000"/>
              </a:solidFill>
              <a:latin typeface="Courier New" panose="02070309020205020404" pitchFamily="49" charset="0"/>
              <a:cs typeface="Courier New" panose="02070309020205020404" pitchFamily="49" charset="0"/>
            </a:endParaRPr>
          </a:p>
        </p:txBody>
      </p:sp>
      <p:pic>
        <p:nvPicPr>
          <p:cNvPr id="18438" name="Picture 3" descr="A red fire extinguisher&#10;&#10;Description automatically generated">
            <a:extLst>
              <a:ext uri="{FF2B5EF4-FFF2-40B4-BE49-F238E27FC236}">
                <a16:creationId xmlns:a16="http://schemas.microsoft.com/office/drawing/2014/main" id="{7A360DFD-CB9E-9DD4-58BC-CC26059457A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r="4810"/>
          <a:stretch>
            <a:fillRect/>
          </a:stretch>
        </p:blipFill>
        <p:spPr bwMode="auto">
          <a:xfrm>
            <a:off x="7829550" y="1447800"/>
            <a:ext cx="1314450"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9" name="Picture 5">
            <a:extLst>
              <a:ext uri="{FF2B5EF4-FFF2-40B4-BE49-F238E27FC236}">
                <a16:creationId xmlns:a16="http://schemas.microsoft.com/office/drawing/2014/main" id="{EBB12565-568F-00DB-13B1-78650FCD24A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l="2" r="5991"/>
          <a:stretch>
            <a:fillRect/>
          </a:stretch>
        </p:blipFill>
        <p:spPr bwMode="auto">
          <a:xfrm>
            <a:off x="7848600" y="3962400"/>
            <a:ext cx="1295400"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3" name="Picture 5">
            <a:extLst>
              <a:ext uri="{FF2B5EF4-FFF2-40B4-BE49-F238E27FC236}">
                <a16:creationId xmlns:a16="http://schemas.microsoft.com/office/drawing/2014/main" id="{CCD96C60-F545-017D-69CE-7A195892731E}"/>
              </a:ext>
            </a:extLst>
          </p:cNvPr>
          <p:cNvPicPr>
            <a:picLocks noChangeAspect="1" noChangeArrowheads="1"/>
          </p:cNvPicPr>
          <p:nvPr/>
        </p:nvPicPr>
        <p:blipFill rotWithShape="1">
          <a:blip r:embed="rId5"/>
          <a:srcRect l="41501" t="18555" r="35735"/>
          <a:stretch/>
        </p:blipFill>
        <p:spPr bwMode="auto">
          <a:xfrm>
            <a:off x="6266656" y="4611687"/>
            <a:ext cx="992188" cy="19462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extBox 1">
            <a:extLst>
              <a:ext uri="{FF2B5EF4-FFF2-40B4-BE49-F238E27FC236}">
                <a16:creationId xmlns:a16="http://schemas.microsoft.com/office/drawing/2014/main" id="{0A369C02-B927-AA66-0D58-8B34780A8FCF}"/>
              </a:ext>
            </a:extLst>
          </p:cNvPr>
          <p:cNvSpPr txBox="1"/>
          <p:nvPr/>
        </p:nvSpPr>
        <p:spPr>
          <a:xfrm>
            <a:off x="460375" y="4146550"/>
            <a:ext cx="5026025" cy="2246769"/>
          </a:xfrm>
          <a:prstGeom prst="rect">
            <a:avLst/>
          </a:prstGeom>
          <a:noFill/>
        </p:spPr>
        <p:txBody>
          <a:bodyPr wrap="square">
            <a:spAutoFit/>
          </a:bodyPr>
          <a:lstStyle/>
          <a:p>
            <a:pPr eaLnBrk="1" hangingPunct="1">
              <a:spcAft>
                <a:spcPts val="0"/>
              </a:spcAft>
              <a:defRPr/>
            </a:pPr>
            <a:r>
              <a:rPr lang="en-US" altLang="en-US" sz="2800" dirty="0">
                <a:solidFill>
                  <a:srgbClr val="000000"/>
                </a:solidFill>
                <a:latin typeface="Arial" panose="020B0604020202020204" pitchFamily="34" charset="0"/>
                <a:cs typeface="Arial" panose="020B0604020202020204" pitchFamily="34" charset="0"/>
              </a:rPr>
              <a:t>Filled with fine yellow powder (dry chemical); pressurized nitrogen as propellant. </a:t>
            </a:r>
          </a:p>
          <a:p>
            <a:pPr eaLnBrk="1" hangingPunct="1">
              <a:spcAft>
                <a:spcPts val="0"/>
              </a:spcAft>
              <a:defRPr/>
            </a:pPr>
            <a:r>
              <a:rPr lang="en-US" altLang="en-US" sz="2800" dirty="0">
                <a:solidFill>
                  <a:srgbClr val="000000"/>
                </a:solidFill>
                <a:latin typeface="Arial" panose="020B0604020202020204" pitchFamily="34" charset="0"/>
                <a:cs typeface="Arial" panose="020B0604020202020204" pitchFamily="34" charset="0"/>
              </a:rPr>
              <a:t>Powder may consolidate, </a:t>
            </a:r>
          </a:p>
          <a:p>
            <a:pPr eaLnBrk="1" hangingPunct="1">
              <a:spcAft>
                <a:spcPts val="0"/>
              </a:spcAft>
              <a:defRPr/>
            </a:pPr>
            <a:r>
              <a:rPr lang="en-US" altLang="en-US" sz="2800" dirty="0">
                <a:solidFill>
                  <a:srgbClr val="000000"/>
                </a:solidFill>
                <a:latin typeface="Arial" panose="020B0604020202020204" pitchFamily="34" charset="0"/>
                <a:cs typeface="Arial" panose="020B0604020202020204" pitchFamily="34" charset="0"/>
              </a:rPr>
              <a:t>check regularly.</a:t>
            </a:r>
          </a:p>
        </p:txBody>
      </p:sp>
      <p:sp>
        <p:nvSpPr>
          <p:cNvPr id="22538" name="TextBox 3">
            <a:extLst>
              <a:ext uri="{FF2B5EF4-FFF2-40B4-BE49-F238E27FC236}">
                <a16:creationId xmlns:a16="http://schemas.microsoft.com/office/drawing/2014/main" id="{311FF4A5-390A-70FA-AAB3-17F9D40E38C5}"/>
              </a:ext>
            </a:extLst>
          </p:cNvPr>
          <p:cNvSpPr txBox="1">
            <a:spLocks noChangeArrowheads="1"/>
          </p:cNvSpPr>
          <p:nvPr/>
        </p:nvSpPr>
        <p:spPr bwMode="auto">
          <a:xfrm>
            <a:off x="476250" y="2910114"/>
            <a:ext cx="5187950" cy="1076325"/>
          </a:xfrm>
          <a:prstGeom prst="rect">
            <a:avLst/>
          </a:prstGeom>
          <a:noFill/>
          <a:ln>
            <a:noFill/>
          </a:ln>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 typeface="Wingdings" panose="05000000000000000000" pitchFamily="2" charset="2"/>
              <a:buNone/>
              <a:defRPr/>
            </a:pPr>
            <a:r>
              <a:rPr lang="en-US" altLang="en-US" dirty="0">
                <a:solidFill>
                  <a:srgbClr val="000000"/>
                </a:solidFill>
                <a:latin typeface="Arial" panose="020B0604020202020204" pitchFamily="34" charset="0"/>
                <a:cs typeface="Arial" panose="020B0604020202020204" pitchFamily="34" charset="0"/>
              </a:rPr>
              <a:t>Size  I – 5B:C to 2A:10B:C</a:t>
            </a:r>
          </a:p>
          <a:p>
            <a:pPr>
              <a:spcBef>
                <a:spcPct val="0"/>
              </a:spcBef>
              <a:buClrTx/>
              <a:buSzTx/>
              <a:buFontTx/>
              <a:buNone/>
              <a:defRPr/>
            </a:pPr>
            <a:r>
              <a:rPr lang="en-US" altLang="en-US" dirty="0">
                <a:solidFill>
                  <a:srgbClr val="000000"/>
                </a:solidFill>
                <a:latin typeface="Arial" panose="020B0604020202020204" pitchFamily="34" charset="0"/>
                <a:cs typeface="Arial" panose="020B0604020202020204" pitchFamily="34" charset="0"/>
              </a:rPr>
              <a:t>Size II – 20B:C </a:t>
            </a:r>
          </a:p>
        </p:txBody>
      </p:sp>
      <p:cxnSp>
        <p:nvCxnSpPr>
          <p:cNvPr id="18443" name="Straight Arrow Connector 4">
            <a:extLst>
              <a:ext uri="{FF2B5EF4-FFF2-40B4-BE49-F238E27FC236}">
                <a16:creationId xmlns:a16="http://schemas.microsoft.com/office/drawing/2014/main" id="{22F1460E-B1F3-E564-3F87-E961FD747CDC}"/>
              </a:ext>
            </a:extLst>
          </p:cNvPr>
          <p:cNvCxnSpPr>
            <a:cxnSpLocks/>
          </p:cNvCxnSpPr>
          <p:nvPr/>
        </p:nvCxnSpPr>
        <p:spPr bwMode="auto">
          <a:xfrm>
            <a:off x="5562600" y="5867400"/>
            <a:ext cx="1143000" cy="0"/>
          </a:xfrm>
          <a:prstGeom prst="straightConnector1">
            <a:avLst/>
          </a:prstGeom>
          <a:noFill/>
          <a:ln w="57150" algn="ctr">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8444" name="TextBox 3">
            <a:extLst>
              <a:ext uri="{FF2B5EF4-FFF2-40B4-BE49-F238E27FC236}">
                <a16:creationId xmlns:a16="http://schemas.microsoft.com/office/drawing/2014/main" id="{06855217-12AF-D1BE-DF7E-B26CA1DB7280}"/>
              </a:ext>
            </a:extLst>
          </p:cNvPr>
          <p:cNvSpPr txBox="1">
            <a:spLocks noChangeArrowheads="1"/>
          </p:cNvSpPr>
          <p:nvPr/>
        </p:nvSpPr>
        <p:spPr bwMode="auto">
          <a:xfrm>
            <a:off x="8686800" y="2438400"/>
            <a:ext cx="228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Tx/>
              <a:buNone/>
            </a:pPr>
            <a:r>
              <a:rPr lang="en-US" altLang="en-US" sz="4000">
                <a:solidFill>
                  <a:srgbClr val="000000"/>
                </a:solidFill>
                <a:latin typeface="Arial" panose="020B0604020202020204" pitchFamily="34" charset="0"/>
                <a:cs typeface="Arial" panose="020B0604020202020204" pitchFamily="34" charset="0"/>
              </a:rPr>
              <a:t>I</a:t>
            </a:r>
          </a:p>
        </p:txBody>
      </p:sp>
      <p:sp>
        <p:nvSpPr>
          <p:cNvPr id="18445" name="TextBox 4">
            <a:extLst>
              <a:ext uri="{FF2B5EF4-FFF2-40B4-BE49-F238E27FC236}">
                <a16:creationId xmlns:a16="http://schemas.microsoft.com/office/drawing/2014/main" id="{DA18B710-0638-1A27-95C0-82B4CB59A652}"/>
              </a:ext>
            </a:extLst>
          </p:cNvPr>
          <p:cNvSpPr txBox="1">
            <a:spLocks noChangeArrowheads="1"/>
          </p:cNvSpPr>
          <p:nvPr/>
        </p:nvSpPr>
        <p:spPr bwMode="auto">
          <a:xfrm>
            <a:off x="8763000" y="4648200"/>
            <a:ext cx="4953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Tx/>
              <a:buNone/>
            </a:pPr>
            <a:r>
              <a:rPr lang="en-US" altLang="en-US" sz="4000">
                <a:solidFill>
                  <a:srgbClr val="000000"/>
                </a:solidFill>
                <a:latin typeface="Arial" panose="020B0604020202020204" pitchFamily="34" charset="0"/>
                <a:cs typeface="Arial" panose="020B0604020202020204" pitchFamily="34" charset="0"/>
              </a:rPr>
              <a:t>II</a:t>
            </a:r>
          </a:p>
        </p:txBody>
      </p:sp>
      <p:pic>
        <p:nvPicPr>
          <p:cNvPr id="18446" name="Picture 6" descr="A picture containing text, indoor&#10;&#10;Description automatically generated">
            <a:extLst>
              <a:ext uri="{FF2B5EF4-FFF2-40B4-BE49-F238E27FC236}">
                <a16:creationId xmlns:a16="http://schemas.microsoft.com/office/drawing/2014/main" id="{3EE1E4A0-14AA-F594-9C30-91FC88CDC971}"/>
              </a:ext>
            </a:extLst>
          </p:cNvPr>
          <p:cNvPicPr>
            <a:picLocks noChangeAspect="1" noChangeArrowheads="1"/>
          </p:cNvPicPr>
          <p:nvPr/>
        </p:nvPicPr>
        <p:blipFill rotWithShape="1">
          <a:blip r:embed="rId6"/>
          <a:srcRect r="648"/>
          <a:stretch/>
        </p:blipFill>
        <p:spPr bwMode="auto">
          <a:xfrm>
            <a:off x="5943600" y="1981200"/>
            <a:ext cx="1831975" cy="25050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0DE59FA2-8B12-4B46-AD3C-47F40F463F22}"/>
              </a:ext>
            </a:extLst>
          </p:cNvPr>
          <p:cNvSpPr>
            <a:spLocks noGrp="1" noChangeArrowheads="1"/>
          </p:cNvSpPr>
          <p:nvPr>
            <p:ph type="title"/>
          </p:nvPr>
        </p:nvSpPr>
        <p:spPr>
          <a:xfrm>
            <a:off x="1118869" y="129064"/>
            <a:ext cx="7339331" cy="576897"/>
          </a:xfrm>
        </p:spPr>
        <p:txBody>
          <a:bodyPr/>
          <a:lstStyle/>
          <a:p>
            <a:pPr eaLnBrk="1" hangingPunct="1">
              <a:defRPr/>
            </a:pPr>
            <a:r>
              <a:rPr lang="en-US" sz="3600" b="1" dirty="0">
                <a:solidFill>
                  <a:srgbClr val="000000"/>
                </a:solidFill>
                <a:effectLst/>
                <a:latin typeface="Arial" panose="020B0604020202020204" pitchFamily="34" charset="0"/>
                <a:cs typeface="Arial" panose="020B0604020202020204" pitchFamily="34" charset="0"/>
              </a:rPr>
              <a:t> No. Fire Extinguishers per Boat</a:t>
            </a:r>
          </a:p>
        </p:txBody>
      </p:sp>
      <p:sp>
        <p:nvSpPr>
          <p:cNvPr id="9219" name="Rectangle 3">
            <a:extLst>
              <a:ext uri="{FF2B5EF4-FFF2-40B4-BE49-F238E27FC236}">
                <a16:creationId xmlns:a16="http://schemas.microsoft.com/office/drawing/2014/main" id="{5DFECA8E-3168-401B-995D-8E8C596BADCD}"/>
              </a:ext>
            </a:extLst>
          </p:cNvPr>
          <p:cNvSpPr>
            <a:spLocks noGrp="1" noChangeArrowheads="1"/>
          </p:cNvSpPr>
          <p:nvPr>
            <p:ph type="body" idx="1"/>
          </p:nvPr>
        </p:nvSpPr>
        <p:spPr>
          <a:xfrm>
            <a:off x="177800" y="4303549"/>
            <a:ext cx="8788400" cy="2113253"/>
          </a:xfrm>
        </p:spPr>
        <p:txBody>
          <a:bodyPr/>
          <a:lstStyle/>
          <a:p>
            <a:pPr>
              <a:buFont typeface="Arial" panose="020B0604020202020204" pitchFamily="34" charset="0"/>
              <a:buChar char="•"/>
            </a:pPr>
            <a:r>
              <a:rPr lang="en-US" altLang="en-US" sz="2800" b="0" dirty="0">
                <a:solidFill>
                  <a:srgbClr val="000000"/>
                </a:solidFill>
                <a:effectLst/>
                <a:latin typeface="Arial" panose="020B0604020202020204" pitchFamily="34" charset="0"/>
                <a:cs typeface="Arial" panose="020B0604020202020204" pitchFamily="34" charset="0"/>
              </a:rPr>
              <a:t>2018: B-I &amp; B-II designation changed to S-I &amp; S-II.</a:t>
            </a:r>
          </a:p>
          <a:p>
            <a:pPr>
              <a:buFont typeface="Arial" panose="020B0604020202020204" pitchFamily="34" charset="0"/>
              <a:buChar char="•"/>
            </a:pPr>
            <a:r>
              <a:rPr lang="en-US" altLang="en-US" sz="2800" b="0" dirty="0">
                <a:solidFill>
                  <a:srgbClr val="000000"/>
                </a:solidFill>
                <a:latin typeface="Arial" panose="020B0604020202020204" pitchFamily="34" charset="0"/>
                <a:cs typeface="Arial" panose="020B0604020202020204" pitchFamily="34" charset="0"/>
              </a:rPr>
              <a:t>Disposable FEs </a:t>
            </a:r>
            <a:r>
              <a:rPr lang="en-US" altLang="en-US" sz="2800" dirty="0">
                <a:solidFill>
                  <a:srgbClr val="000000"/>
                </a:solidFill>
                <a:latin typeface="Arial" panose="020B0604020202020204" pitchFamily="34" charset="0"/>
                <a:cs typeface="Arial" panose="020B0604020202020204" pitchFamily="34" charset="0"/>
              </a:rPr>
              <a:t>must</a:t>
            </a:r>
            <a:r>
              <a:rPr lang="en-US" altLang="en-US" sz="2800" b="0" dirty="0">
                <a:solidFill>
                  <a:srgbClr val="000000"/>
                </a:solidFill>
                <a:latin typeface="Arial" panose="020B0604020202020204" pitchFamily="34" charset="0"/>
                <a:cs typeface="Arial" panose="020B0604020202020204" pitchFamily="34" charset="0"/>
              </a:rPr>
              <a:t> be replaced after 12 years.</a:t>
            </a:r>
            <a:endParaRPr lang="en-US" altLang="en-US" sz="2800" dirty="0">
              <a:solidFill>
                <a:srgbClr val="000000"/>
              </a:solidFill>
              <a:effectLst/>
              <a:latin typeface="Arial" panose="020B0604020202020204" pitchFamily="34" charset="0"/>
              <a:cs typeface="Arial" panose="020B0604020202020204" pitchFamily="34" charset="0"/>
            </a:endParaRPr>
          </a:p>
          <a:p>
            <a:pPr marL="0" indent="0">
              <a:buFont typeface="Wingdings" panose="05000000000000000000" pitchFamily="2" charset="2"/>
              <a:buNone/>
            </a:pPr>
            <a:r>
              <a:rPr lang="en-US" altLang="en-US" sz="2800" b="0" dirty="0">
                <a:solidFill>
                  <a:srgbClr val="000000"/>
                </a:solidFill>
                <a:effectLst/>
                <a:latin typeface="Arial" panose="020B0604020202020204" pitchFamily="34" charset="0"/>
                <a:cs typeface="Arial" panose="020B0604020202020204" pitchFamily="34" charset="0"/>
              </a:rPr>
              <a:t> </a:t>
            </a:r>
            <a:r>
              <a:rPr lang="en-US" altLang="en-US" sz="2000" b="0" dirty="0">
                <a:solidFill>
                  <a:srgbClr val="000000"/>
                </a:solidFill>
                <a:effectLst/>
                <a:latin typeface="Arial" panose="020B0604020202020204" pitchFamily="34" charset="0"/>
                <a:cs typeface="Arial" panose="020B0604020202020204" pitchFamily="34" charset="0"/>
                <a:hlinkClick r:id="rId3"/>
              </a:rPr>
              <a:t>https://www.boatus.org/fire-extinguishers/</a:t>
            </a:r>
            <a:r>
              <a:rPr lang="en-US" altLang="en-US" sz="2000" b="0" dirty="0">
                <a:solidFill>
                  <a:srgbClr val="000000"/>
                </a:solidFill>
                <a:effectLst/>
                <a:latin typeface="Arial" panose="020B0604020202020204" pitchFamily="34" charset="0"/>
                <a:cs typeface="Arial" panose="020B0604020202020204" pitchFamily="34" charset="0"/>
              </a:rPr>
              <a:t> (06May2022)</a:t>
            </a:r>
          </a:p>
          <a:p>
            <a:pPr>
              <a:buFont typeface="Arial" panose="020B0604020202020204" pitchFamily="34" charset="0"/>
              <a:buChar char="•"/>
            </a:pPr>
            <a:r>
              <a:rPr lang="en-US" altLang="en-US" sz="2800" dirty="0">
                <a:solidFill>
                  <a:srgbClr val="000000"/>
                </a:solidFill>
                <a:effectLst/>
                <a:latin typeface="Arial" panose="020B0604020202020204" pitchFamily="34" charset="0"/>
                <a:cs typeface="Arial" panose="020B0604020202020204" pitchFamily="34" charset="0"/>
              </a:rPr>
              <a:t>Halon</a:t>
            </a:r>
            <a:r>
              <a:rPr lang="en-US" altLang="en-US" sz="2800" b="0" dirty="0">
                <a:solidFill>
                  <a:srgbClr val="000000"/>
                </a:solidFill>
                <a:effectLst/>
                <a:latin typeface="Arial" panose="020B0604020202020204" pitchFamily="34" charset="0"/>
                <a:cs typeface="Arial" panose="020B0604020202020204" pitchFamily="34" charset="0"/>
              </a:rPr>
              <a:t> banded, </a:t>
            </a:r>
            <a:r>
              <a:rPr lang="en-US" altLang="en-US" sz="2800" dirty="0" err="1">
                <a:solidFill>
                  <a:srgbClr val="000000"/>
                </a:solidFill>
                <a:effectLst/>
                <a:latin typeface="Arial" panose="020B0604020202020204" pitchFamily="34" charset="0"/>
                <a:cs typeface="Arial" panose="020B0604020202020204" pitchFamily="34" charset="0"/>
              </a:rPr>
              <a:t>Halotron</a:t>
            </a:r>
            <a:r>
              <a:rPr lang="en-US" altLang="en-US" sz="2800" dirty="0">
                <a:solidFill>
                  <a:srgbClr val="000000"/>
                </a:solidFill>
                <a:effectLst/>
                <a:latin typeface="Arial" panose="020B0604020202020204" pitchFamily="34" charset="0"/>
                <a:cs typeface="Arial" panose="020B0604020202020204" pitchFamily="34" charset="0"/>
              </a:rPr>
              <a:t> </a:t>
            </a:r>
            <a:r>
              <a:rPr lang="en-US" altLang="en-US" sz="2800" b="0" dirty="0">
                <a:solidFill>
                  <a:srgbClr val="000000"/>
                </a:solidFill>
                <a:effectLst/>
                <a:latin typeface="Arial" panose="020B0604020202020204" pitchFamily="34" charset="0"/>
                <a:cs typeface="Arial" panose="020B0604020202020204" pitchFamily="34" charset="0"/>
              </a:rPr>
              <a:t>or</a:t>
            </a:r>
            <a:r>
              <a:rPr lang="en-US" altLang="en-US" sz="2800" dirty="0">
                <a:solidFill>
                  <a:srgbClr val="000000"/>
                </a:solidFill>
                <a:effectLst/>
                <a:latin typeface="Arial" panose="020B0604020202020204" pitchFamily="34" charset="0"/>
                <a:cs typeface="Arial" panose="020B0604020202020204" pitchFamily="34" charset="0"/>
              </a:rPr>
              <a:t> FE241</a:t>
            </a:r>
            <a:r>
              <a:rPr lang="en-US" altLang="en-US" sz="2800" b="0" dirty="0">
                <a:solidFill>
                  <a:srgbClr val="000000"/>
                </a:solidFill>
                <a:effectLst/>
                <a:latin typeface="Arial" panose="020B0604020202020204" pitchFamily="34" charset="0"/>
                <a:cs typeface="Arial" panose="020B0604020202020204" pitchFamily="34" charset="0"/>
              </a:rPr>
              <a:t> alternatives.</a:t>
            </a:r>
          </a:p>
        </p:txBody>
      </p:sp>
      <p:graphicFrame>
        <p:nvGraphicFramePr>
          <p:cNvPr id="4" name="Table 3">
            <a:extLst>
              <a:ext uri="{FF2B5EF4-FFF2-40B4-BE49-F238E27FC236}">
                <a16:creationId xmlns:a16="http://schemas.microsoft.com/office/drawing/2014/main" id="{00319EE4-3EB7-44B0-93EA-59D6E82C10D9}"/>
              </a:ext>
            </a:extLst>
          </p:cNvPr>
          <p:cNvGraphicFramePr>
            <a:graphicFrameLocks noGrp="1"/>
          </p:cNvGraphicFramePr>
          <p:nvPr>
            <p:extLst>
              <p:ext uri="{D42A27DB-BD31-4B8C-83A1-F6EECF244321}">
                <p14:modId xmlns:p14="http://schemas.microsoft.com/office/powerpoint/2010/main" val="3826380155"/>
              </p:ext>
            </p:extLst>
          </p:nvPr>
        </p:nvGraphicFramePr>
        <p:xfrm>
          <a:off x="463548" y="1255363"/>
          <a:ext cx="8069583" cy="2498784"/>
        </p:xfrm>
        <a:graphic>
          <a:graphicData uri="http://schemas.openxmlformats.org/drawingml/2006/table">
            <a:tbl>
              <a:tblPr/>
              <a:tblGrid>
                <a:gridCol w="2198425">
                  <a:extLst>
                    <a:ext uri="{9D8B030D-6E8A-4147-A177-3AD203B41FA5}">
                      <a16:colId xmlns:a16="http://schemas.microsoft.com/office/drawing/2014/main" val="20000"/>
                    </a:ext>
                  </a:extLst>
                </a:gridCol>
                <a:gridCol w="3548789">
                  <a:extLst>
                    <a:ext uri="{9D8B030D-6E8A-4147-A177-3AD203B41FA5}">
                      <a16:colId xmlns:a16="http://schemas.microsoft.com/office/drawing/2014/main" val="20001"/>
                    </a:ext>
                  </a:extLst>
                </a:gridCol>
                <a:gridCol w="2322369">
                  <a:extLst>
                    <a:ext uri="{9D8B030D-6E8A-4147-A177-3AD203B41FA5}">
                      <a16:colId xmlns:a16="http://schemas.microsoft.com/office/drawing/2014/main" val="20002"/>
                    </a:ext>
                  </a:extLst>
                </a:gridCol>
              </a:tblGrid>
              <a:tr h="365604">
                <a:tc>
                  <a:txBody>
                    <a:bodyPr/>
                    <a:lstStyle/>
                    <a:p>
                      <a:r>
                        <a:rPr lang="en-US" sz="2800" u="sng" dirty="0">
                          <a:solidFill>
                            <a:srgbClr val="000000"/>
                          </a:solidFill>
                          <a:effectLst/>
                          <a:latin typeface="Arial" panose="020B0604020202020204" pitchFamily="34" charset="0"/>
                          <a:cs typeface="Arial" panose="020B0604020202020204" pitchFamily="34" charset="0"/>
                        </a:rPr>
                        <a:t>Boat length</a:t>
                      </a:r>
                    </a:p>
                  </a:txBody>
                  <a:tcPr marT="45648" marB="45648" anchor="ctr">
                    <a:lnL>
                      <a:noFill/>
                    </a:lnL>
                    <a:lnR>
                      <a:noFill/>
                    </a:lnR>
                    <a:lnT>
                      <a:noFill/>
                    </a:lnT>
                    <a:lnB>
                      <a:noFill/>
                    </a:lnB>
                  </a:tcPr>
                </a:tc>
                <a:tc>
                  <a:txBody>
                    <a:bodyPr/>
                    <a:lstStyle/>
                    <a:p>
                      <a:r>
                        <a:rPr lang="en-US" sz="2800" u="sng" dirty="0">
                          <a:solidFill>
                            <a:srgbClr val="000000"/>
                          </a:solidFill>
                          <a:effectLst/>
                          <a:latin typeface="Arial" panose="020B0604020202020204" pitchFamily="34" charset="0"/>
                          <a:cs typeface="Arial" panose="020B0604020202020204" pitchFamily="34" charset="0"/>
                        </a:rPr>
                        <a:t>No fixed system</a:t>
                      </a:r>
                    </a:p>
                  </a:txBody>
                  <a:tcPr marT="45648" marB="45648" anchor="ctr">
                    <a:lnL>
                      <a:noFill/>
                    </a:lnL>
                    <a:lnR>
                      <a:noFill/>
                    </a:lnR>
                    <a:lnT>
                      <a:noFill/>
                    </a:lnT>
                    <a:lnB>
                      <a:noFill/>
                    </a:lnB>
                  </a:tcPr>
                </a:tc>
                <a:tc>
                  <a:txBody>
                    <a:bodyPr/>
                    <a:lstStyle/>
                    <a:p>
                      <a:r>
                        <a:rPr lang="en-US" sz="2800" u="sng" dirty="0">
                          <a:solidFill>
                            <a:srgbClr val="000000"/>
                          </a:solidFill>
                          <a:effectLst/>
                          <a:latin typeface="Arial" panose="020B0604020202020204" pitchFamily="34" charset="0"/>
                          <a:cs typeface="Arial" panose="020B0604020202020204" pitchFamily="34" charset="0"/>
                        </a:rPr>
                        <a:t>Fixed system</a:t>
                      </a:r>
                    </a:p>
                  </a:txBody>
                  <a:tcPr marT="45648" marB="45648" anchor="ctr">
                    <a:lnL>
                      <a:noFill/>
                    </a:lnL>
                    <a:lnR>
                      <a:noFill/>
                    </a:lnR>
                    <a:lnT>
                      <a:noFill/>
                    </a:lnT>
                    <a:lnB>
                      <a:noFill/>
                    </a:lnB>
                  </a:tcPr>
                </a:tc>
                <a:extLst>
                  <a:ext uri="{0D108BD9-81ED-4DB2-BD59-A6C34878D82A}">
                    <a16:rowId xmlns:a16="http://schemas.microsoft.com/office/drawing/2014/main" val="10000"/>
                  </a:ext>
                </a:extLst>
              </a:tr>
              <a:tr h="365604">
                <a:tc>
                  <a:txBody>
                    <a:bodyPr/>
                    <a:lstStyle/>
                    <a:p>
                      <a:r>
                        <a:rPr lang="en-US" sz="2800" dirty="0">
                          <a:solidFill>
                            <a:srgbClr val="000000"/>
                          </a:solidFill>
                          <a:effectLst/>
                          <a:latin typeface="Arial" panose="020B0604020202020204" pitchFamily="34" charset="0"/>
                          <a:cs typeface="Arial" panose="020B0604020202020204" pitchFamily="34" charset="0"/>
                        </a:rPr>
                        <a:t>&lt; 26’</a:t>
                      </a:r>
                    </a:p>
                  </a:txBody>
                  <a:tcPr marT="45648" marB="45648" anchor="ctr">
                    <a:lnL>
                      <a:noFill/>
                    </a:lnL>
                    <a:lnR>
                      <a:noFill/>
                    </a:lnR>
                    <a:lnT>
                      <a:noFill/>
                    </a:lnT>
                    <a:lnB>
                      <a:noFill/>
                    </a:lnB>
                  </a:tcPr>
                </a:tc>
                <a:tc>
                  <a:txBody>
                    <a:bodyPr/>
                    <a:lstStyle/>
                    <a:p>
                      <a:r>
                        <a:rPr lang="en-US" sz="2800" dirty="0">
                          <a:solidFill>
                            <a:srgbClr val="000000"/>
                          </a:solidFill>
                          <a:effectLst/>
                          <a:latin typeface="Arial" panose="020B0604020202020204" pitchFamily="34" charset="0"/>
                          <a:cs typeface="Arial" panose="020B0604020202020204" pitchFamily="34" charset="0"/>
                        </a:rPr>
                        <a:t>One S-I</a:t>
                      </a:r>
                    </a:p>
                  </a:txBody>
                  <a:tcPr marT="45648" marB="45648" anchor="ctr">
                    <a:lnL>
                      <a:noFill/>
                    </a:lnL>
                    <a:lnR>
                      <a:noFill/>
                    </a:lnR>
                    <a:lnT>
                      <a:noFill/>
                    </a:lnT>
                    <a:lnB>
                      <a:noFill/>
                    </a:lnB>
                  </a:tcPr>
                </a:tc>
                <a:tc>
                  <a:txBody>
                    <a:bodyPr/>
                    <a:lstStyle/>
                    <a:p>
                      <a:r>
                        <a:rPr lang="en-US" sz="2800" dirty="0">
                          <a:solidFill>
                            <a:srgbClr val="000000"/>
                          </a:solidFill>
                          <a:effectLst/>
                          <a:latin typeface="Arial" panose="020B0604020202020204" pitchFamily="34" charset="0"/>
                          <a:cs typeface="Arial" panose="020B0604020202020204" pitchFamily="34" charset="0"/>
                        </a:rPr>
                        <a:t>0</a:t>
                      </a:r>
                    </a:p>
                  </a:txBody>
                  <a:tcPr marT="45648" marB="45648" anchor="ctr">
                    <a:lnL>
                      <a:noFill/>
                    </a:lnL>
                    <a:lnR>
                      <a:noFill/>
                    </a:lnR>
                    <a:lnT>
                      <a:noFill/>
                    </a:lnT>
                    <a:lnB>
                      <a:noFill/>
                    </a:lnB>
                  </a:tcPr>
                </a:tc>
                <a:extLst>
                  <a:ext uri="{0D108BD9-81ED-4DB2-BD59-A6C34878D82A}">
                    <a16:rowId xmlns:a16="http://schemas.microsoft.com/office/drawing/2014/main" val="10001"/>
                  </a:ext>
                </a:extLst>
              </a:tr>
              <a:tr h="365604">
                <a:tc>
                  <a:txBody>
                    <a:bodyPr/>
                    <a:lstStyle/>
                    <a:p>
                      <a:r>
                        <a:rPr lang="en-US" sz="2800" dirty="0">
                          <a:solidFill>
                            <a:srgbClr val="000000"/>
                          </a:solidFill>
                          <a:effectLst/>
                          <a:latin typeface="Arial" panose="020B0604020202020204" pitchFamily="34" charset="0"/>
                          <a:cs typeface="Arial" panose="020B0604020202020204" pitchFamily="34" charset="0"/>
                        </a:rPr>
                        <a:t>26 to 40’ </a:t>
                      </a:r>
                    </a:p>
                  </a:txBody>
                  <a:tcPr marT="45648" marB="45648" anchor="ctr">
                    <a:lnL>
                      <a:noFill/>
                    </a:lnL>
                    <a:lnR>
                      <a:noFill/>
                    </a:lnR>
                    <a:lnT>
                      <a:noFill/>
                    </a:lnT>
                    <a:lnB>
                      <a:noFill/>
                    </a:lnB>
                  </a:tcPr>
                </a:tc>
                <a:tc>
                  <a:txBody>
                    <a:bodyPr/>
                    <a:lstStyle/>
                    <a:p>
                      <a:r>
                        <a:rPr lang="en-US" sz="2800" dirty="0">
                          <a:solidFill>
                            <a:srgbClr val="000000"/>
                          </a:solidFill>
                          <a:effectLst/>
                          <a:latin typeface="Arial" panose="020B0604020202020204" pitchFamily="34" charset="0"/>
                          <a:cs typeface="Arial" panose="020B0604020202020204" pitchFamily="34" charset="0"/>
                        </a:rPr>
                        <a:t>Two S-I or One  S-II</a:t>
                      </a:r>
                    </a:p>
                  </a:txBody>
                  <a:tcPr marT="45648" marB="45648" anchor="ctr">
                    <a:lnL>
                      <a:noFill/>
                    </a:lnL>
                    <a:lnR>
                      <a:noFill/>
                    </a:lnR>
                    <a:lnT>
                      <a:noFill/>
                    </a:lnT>
                    <a:lnB>
                      <a:noFill/>
                    </a:lnB>
                  </a:tcPr>
                </a:tc>
                <a:tc>
                  <a:txBody>
                    <a:bodyPr/>
                    <a:lstStyle/>
                    <a:p>
                      <a:r>
                        <a:rPr lang="en-US" sz="2800" dirty="0">
                          <a:solidFill>
                            <a:srgbClr val="000000"/>
                          </a:solidFill>
                          <a:effectLst/>
                          <a:latin typeface="Arial" panose="020B0604020202020204" pitchFamily="34" charset="0"/>
                          <a:cs typeface="Arial" panose="020B0604020202020204" pitchFamily="34" charset="0"/>
                        </a:rPr>
                        <a:t>One S-I</a:t>
                      </a:r>
                    </a:p>
                  </a:txBody>
                  <a:tcPr marT="45648" marB="45648" anchor="ctr">
                    <a:lnL>
                      <a:noFill/>
                    </a:lnL>
                    <a:lnR>
                      <a:noFill/>
                    </a:lnR>
                    <a:lnT>
                      <a:noFill/>
                    </a:lnT>
                    <a:lnB>
                      <a:noFill/>
                    </a:lnB>
                  </a:tcPr>
                </a:tc>
                <a:extLst>
                  <a:ext uri="{0D108BD9-81ED-4DB2-BD59-A6C34878D82A}">
                    <a16:rowId xmlns:a16="http://schemas.microsoft.com/office/drawing/2014/main" val="10002"/>
                  </a:ext>
                </a:extLst>
              </a:tr>
              <a:tr h="639912">
                <a:tc>
                  <a:txBody>
                    <a:bodyPr/>
                    <a:lstStyle/>
                    <a:p>
                      <a:r>
                        <a:rPr lang="en-US" sz="2800" dirty="0">
                          <a:solidFill>
                            <a:srgbClr val="000000"/>
                          </a:solidFill>
                          <a:effectLst/>
                          <a:latin typeface="Arial" panose="020B0604020202020204" pitchFamily="34" charset="0"/>
                          <a:cs typeface="Arial" panose="020B0604020202020204" pitchFamily="34" charset="0"/>
                        </a:rPr>
                        <a:t>40 to 65’</a:t>
                      </a:r>
                    </a:p>
                  </a:txBody>
                  <a:tcPr marT="45648" marB="45648" anchor="ctr">
                    <a:lnL>
                      <a:noFill/>
                    </a:lnL>
                    <a:lnR>
                      <a:noFill/>
                    </a:lnR>
                    <a:lnT>
                      <a:noFill/>
                    </a:lnT>
                    <a:lnB>
                      <a:noFill/>
                    </a:lnB>
                  </a:tcPr>
                </a:tc>
                <a:tc>
                  <a:txBody>
                    <a:bodyPr/>
                    <a:lstStyle/>
                    <a:p>
                      <a:r>
                        <a:rPr lang="en-US" sz="2800" dirty="0">
                          <a:solidFill>
                            <a:srgbClr val="000000"/>
                          </a:solidFill>
                          <a:effectLst/>
                          <a:latin typeface="Arial" panose="020B0604020202020204" pitchFamily="34" charset="0"/>
                          <a:cs typeface="Arial" panose="020B0604020202020204" pitchFamily="34" charset="0"/>
                        </a:rPr>
                        <a:t>Three S-I or </a:t>
                      </a:r>
                    </a:p>
                    <a:p>
                      <a:r>
                        <a:rPr lang="en-US" sz="2800" dirty="0">
                          <a:solidFill>
                            <a:srgbClr val="000000"/>
                          </a:solidFill>
                          <a:effectLst/>
                          <a:latin typeface="Arial" panose="020B0604020202020204" pitchFamily="34" charset="0"/>
                          <a:cs typeface="Arial" panose="020B0604020202020204" pitchFamily="34" charset="0"/>
                        </a:rPr>
                        <a:t>One S-I and One S-II</a:t>
                      </a:r>
                    </a:p>
                  </a:txBody>
                  <a:tcPr marT="45648" marB="45648" anchor="ctr">
                    <a:lnL>
                      <a:noFill/>
                    </a:lnL>
                    <a:lnR>
                      <a:noFill/>
                    </a:lnR>
                    <a:lnT>
                      <a:noFill/>
                    </a:lnT>
                    <a:lnB>
                      <a:noFill/>
                    </a:lnB>
                  </a:tcPr>
                </a:tc>
                <a:tc>
                  <a:txBody>
                    <a:bodyPr/>
                    <a:lstStyle/>
                    <a:p>
                      <a:r>
                        <a:rPr lang="en-US" sz="2800" dirty="0">
                          <a:solidFill>
                            <a:srgbClr val="000000"/>
                          </a:solidFill>
                          <a:effectLst/>
                          <a:latin typeface="Arial" panose="020B0604020202020204" pitchFamily="34" charset="0"/>
                          <a:cs typeface="Arial" panose="020B0604020202020204" pitchFamily="34" charset="0"/>
                        </a:rPr>
                        <a:t>Two S-I or</a:t>
                      </a:r>
                    </a:p>
                    <a:p>
                      <a:r>
                        <a:rPr lang="en-US" sz="2800" dirty="0">
                          <a:solidFill>
                            <a:srgbClr val="000000"/>
                          </a:solidFill>
                          <a:effectLst/>
                          <a:latin typeface="Arial" panose="020B0604020202020204" pitchFamily="34" charset="0"/>
                          <a:cs typeface="Arial" panose="020B0604020202020204" pitchFamily="34" charset="0"/>
                        </a:rPr>
                        <a:t> One S-II</a:t>
                      </a:r>
                    </a:p>
                  </a:txBody>
                  <a:tcPr marT="45648" marB="45648" anchor="ctr">
                    <a:lnL>
                      <a:noFill/>
                    </a:lnL>
                    <a:lnR>
                      <a:noFill/>
                    </a:lnR>
                    <a:lnT>
                      <a:noFill/>
                    </a:lnT>
                    <a:lnB>
                      <a:noFill/>
                    </a:lnB>
                  </a:tcPr>
                </a:tc>
                <a:extLst>
                  <a:ext uri="{0D108BD9-81ED-4DB2-BD59-A6C34878D82A}">
                    <a16:rowId xmlns:a16="http://schemas.microsoft.com/office/drawing/2014/main" val="10003"/>
                  </a:ext>
                </a:extLst>
              </a:tr>
            </a:tbl>
          </a:graphicData>
        </a:graphic>
      </p:graphicFrame>
      <p:sp>
        <p:nvSpPr>
          <p:cNvPr id="5" name="TextBox 4">
            <a:extLst>
              <a:ext uri="{FF2B5EF4-FFF2-40B4-BE49-F238E27FC236}">
                <a16:creationId xmlns:a16="http://schemas.microsoft.com/office/drawing/2014/main" id="{D66BFDD6-2606-9620-B003-292ECB0BDD90}"/>
              </a:ext>
            </a:extLst>
          </p:cNvPr>
          <p:cNvSpPr txBox="1"/>
          <p:nvPr/>
        </p:nvSpPr>
        <p:spPr>
          <a:xfrm>
            <a:off x="353695" y="3673816"/>
            <a:ext cx="8326757" cy="523220"/>
          </a:xfrm>
          <a:prstGeom prst="rect">
            <a:avLst/>
          </a:prstGeom>
          <a:noFill/>
        </p:spPr>
        <p:txBody>
          <a:bodyPr wrap="square" rtlCol="0">
            <a:spAutoFit/>
          </a:bodyPr>
          <a:lstStyle/>
          <a:p>
            <a:r>
              <a:rPr lang="en-US" altLang="en-US" sz="2800" b="0" dirty="0">
                <a:solidFill>
                  <a:srgbClr val="000000"/>
                </a:solidFill>
                <a:effectLst/>
                <a:latin typeface="Arial" panose="020B0604020202020204" pitchFamily="34" charset="0"/>
                <a:cs typeface="Arial" panose="020B0604020202020204" pitchFamily="34" charset="0"/>
              </a:rPr>
              <a:t>These are legal minimum numbers (more is better).</a:t>
            </a:r>
          </a:p>
        </p:txBody>
      </p:sp>
    </p:spTree>
    <p:extLst>
      <p:ext uri="{BB962C8B-B14F-4D97-AF65-F5344CB8AC3E}">
        <p14:creationId xmlns:p14="http://schemas.microsoft.com/office/powerpoint/2010/main" val="535177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1" end="1"/>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uiExpand="1" build="p"/>
      <p:bldP spid="5" grpId="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A7093FB5-1BEB-4536-A9B4-08C788E1E630}"/>
              </a:ext>
            </a:extLst>
          </p:cNvPr>
          <p:cNvSpPr>
            <a:spLocks noGrp="1" noChangeArrowheads="1"/>
          </p:cNvSpPr>
          <p:nvPr>
            <p:ph type="title"/>
          </p:nvPr>
        </p:nvSpPr>
        <p:spPr>
          <a:xfrm>
            <a:off x="1395413" y="19050"/>
            <a:ext cx="7097077" cy="861060"/>
          </a:xfrm>
        </p:spPr>
        <p:txBody>
          <a:bodyPr/>
          <a:lstStyle/>
          <a:p>
            <a:pPr eaLnBrk="1" hangingPunct="1">
              <a:defRPr/>
            </a:pPr>
            <a:r>
              <a:rPr lang="en-US" sz="3600" i="0" dirty="0">
                <a:solidFill>
                  <a:srgbClr val="000000"/>
                </a:solidFill>
                <a:effectLst/>
                <a:latin typeface="Arial" panose="020B0604020202020204" pitchFamily="34" charset="0"/>
                <a:cs typeface="Arial" panose="020B0604020202020204" pitchFamily="34" charset="0"/>
              </a:rPr>
              <a:t>How to Use a Fire Extinguisher</a:t>
            </a:r>
            <a:endParaRPr lang="en-US" sz="2800" i="0" dirty="0">
              <a:solidFill>
                <a:srgbClr val="000000"/>
              </a:solidFill>
              <a:effectLst/>
            </a:endParaRPr>
          </a:p>
        </p:txBody>
      </p:sp>
      <p:sp>
        <p:nvSpPr>
          <p:cNvPr id="23557" name="Text Box 5">
            <a:extLst>
              <a:ext uri="{FF2B5EF4-FFF2-40B4-BE49-F238E27FC236}">
                <a16:creationId xmlns:a16="http://schemas.microsoft.com/office/drawing/2014/main" id="{DD17666C-79C9-45EF-A9CB-9CB6ED6BC052}"/>
              </a:ext>
            </a:extLst>
          </p:cNvPr>
          <p:cNvSpPr txBox="1">
            <a:spLocks noChangeArrowheads="1"/>
          </p:cNvSpPr>
          <p:nvPr/>
        </p:nvSpPr>
        <p:spPr bwMode="auto">
          <a:xfrm>
            <a:off x="816347" y="1638216"/>
            <a:ext cx="2514600" cy="2891790"/>
          </a:xfrm>
          <a:prstGeom prst="rect">
            <a:avLst/>
          </a:prstGeom>
          <a:noFill/>
          <a:ln w="9525">
            <a:noFill/>
            <a:miter lim="800000"/>
            <a:headEnd/>
            <a:tailEnd/>
          </a:ln>
          <a:effectLst/>
        </p:spPr>
        <p:txBody>
          <a:bodyPr/>
          <a:lstStyle/>
          <a:p>
            <a:pPr eaLnBrk="1" hangingPunct="1">
              <a:buClr>
                <a:srgbClr val="CC0000"/>
              </a:buClr>
              <a:defRPr/>
            </a:pPr>
            <a:r>
              <a:rPr lang="en-US" sz="3600" dirty="0">
                <a:solidFill>
                  <a:srgbClr val="000000"/>
                </a:solidFill>
                <a:latin typeface="Arial" panose="020B0604020202020204" pitchFamily="34" charset="0"/>
                <a:cs typeface="Arial" panose="020B0604020202020204" pitchFamily="34" charset="0"/>
              </a:rPr>
              <a:t>P.A.S.S:</a:t>
            </a:r>
          </a:p>
          <a:p>
            <a:pPr eaLnBrk="1" hangingPunct="1">
              <a:buClr>
                <a:srgbClr val="CC0000"/>
              </a:buClr>
              <a:defRPr/>
            </a:pPr>
            <a:r>
              <a:rPr lang="en-US" sz="3600" dirty="0">
                <a:solidFill>
                  <a:srgbClr val="000000"/>
                </a:solidFill>
                <a:latin typeface="Arial" panose="020B0604020202020204" pitchFamily="34" charset="0"/>
                <a:cs typeface="Arial" panose="020B0604020202020204" pitchFamily="34" charset="0"/>
              </a:rPr>
              <a:t> </a:t>
            </a:r>
            <a:r>
              <a:rPr lang="en-US" sz="3600" u="sng" dirty="0">
                <a:solidFill>
                  <a:srgbClr val="000000"/>
                </a:solidFill>
                <a:latin typeface="Arial" panose="020B0604020202020204" pitchFamily="34" charset="0"/>
                <a:cs typeface="Arial" panose="020B0604020202020204" pitchFamily="34" charset="0"/>
              </a:rPr>
              <a:t>P</a:t>
            </a:r>
            <a:r>
              <a:rPr lang="en-US" sz="3600" dirty="0">
                <a:solidFill>
                  <a:srgbClr val="000000"/>
                </a:solidFill>
                <a:latin typeface="Arial" panose="020B0604020202020204" pitchFamily="34" charset="0"/>
                <a:cs typeface="Arial" panose="020B0604020202020204" pitchFamily="34" charset="0"/>
              </a:rPr>
              <a:t>ull</a:t>
            </a:r>
          </a:p>
          <a:p>
            <a:pPr eaLnBrk="1" hangingPunct="1">
              <a:buClr>
                <a:srgbClr val="CC0000"/>
              </a:buClr>
              <a:defRPr/>
            </a:pPr>
            <a:r>
              <a:rPr lang="en-US" sz="3600" dirty="0">
                <a:solidFill>
                  <a:srgbClr val="000000"/>
                </a:solidFill>
                <a:latin typeface="Arial" panose="020B0604020202020204" pitchFamily="34" charset="0"/>
                <a:cs typeface="Arial" panose="020B0604020202020204" pitchFamily="34" charset="0"/>
              </a:rPr>
              <a:t> </a:t>
            </a:r>
            <a:r>
              <a:rPr lang="en-US" sz="3600" u="sng" dirty="0">
                <a:solidFill>
                  <a:srgbClr val="000000"/>
                </a:solidFill>
                <a:latin typeface="Arial" panose="020B0604020202020204" pitchFamily="34" charset="0"/>
                <a:cs typeface="Arial" panose="020B0604020202020204" pitchFamily="34" charset="0"/>
              </a:rPr>
              <a:t>A</a:t>
            </a:r>
            <a:r>
              <a:rPr lang="en-US" sz="3600" dirty="0">
                <a:solidFill>
                  <a:srgbClr val="000000"/>
                </a:solidFill>
                <a:latin typeface="Arial" panose="020B0604020202020204" pitchFamily="34" charset="0"/>
                <a:cs typeface="Arial" panose="020B0604020202020204" pitchFamily="34" charset="0"/>
              </a:rPr>
              <a:t>im</a:t>
            </a:r>
          </a:p>
          <a:p>
            <a:pPr eaLnBrk="1" hangingPunct="1">
              <a:buClr>
                <a:srgbClr val="CC0000"/>
              </a:buClr>
              <a:defRPr/>
            </a:pPr>
            <a:r>
              <a:rPr lang="en-US" sz="3600" dirty="0">
                <a:solidFill>
                  <a:srgbClr val="000000"/>
                </a:solidFill>
                <a:latin typeface="Arial" panose="020B0604020202020204" pitchFamily="34" charset="0"/>
                <a:cs typeface="Arial" panose="020B0604020202020204" pitchFamily="34" charset="0"/>
              </a:rPr>
              <a:t> </a:t>
            </a:r>
            <a:r>
              <a:rPr lang="en-US" sz="3600" u="sng" dirty="0">
                <a:solidFill>
                  <a:srgbClr val="000000"/>
                </a:solidFill>
                <a:latin typeface="Arial" panose="020B0604020202020204" pitchFamily="34" charset="0"/>
                <a:cs typeface="Arial" panose="020B0604020202020204" pitchFamily="34" charset="0"/>
              </a:rPr>
              <a:t>S</a:t>
            </a:r>
            <a:r>
              <a:rPr lang="en-US" sz="3600" dirty="0">
                <a:solidFill>
                  <a:srgbClr val="000000"/>
                </a:solidFill>
                <a:latin typeface="Arial" panose="020B0604020202020204" pitchFamily="34" charset="0"/>
                <a:cs typeface="Arial" panose="020B0604020202020204" pitchFamily="34" charset="0"/>
              </a:rPr>
              <a:t>queeze</a:t>
            </a:r>
          </a:p>
          <a:p>
            <a:pPr eaLnBrk="1" hangingPunct="1">
              <a:buClr>
                <a:srgbClr val="CC0000"/>
              </a:buClr>
              <a:defRPr/>
            </a:pPr>
            <a:r>
              <a:rPr lang="en-US" sz="3600" dirty="0">
                <a:solidFill>
                  <a:srgbClr val="000000"/>
                </a:solidFill>
                <a:latin typeface="Arial" panose="020B0604020202020204" pitchFamily="34" charset="0"/>
                <a:cs typeface="Arial" panose="020B0604020202020204" pitchFamily="34" charset="0"/>
              </a:rPr>
              <a:t> </a:t>
            </a:r>
            <a:r>
              <a:rPr lang="en-US" sz="3600" u="sng" dirty="0">
                <a:solidFill>
                  <a:srgbClr val="000000"/>
                </a:solidFill>
                <a:latin typeface="Arial" panose="020B0604020202020204" pitchFamily="34" charset="0"/>
                <a:cs typeface="Arial" panose="020B0604020202020204" pitchFamily="34" charset="0"/>
              </a:rPr>
              <a:t>S</a:t>
            </a:r>
            <a:r>
              <a:rPr lang="en-US" sz="3600" dirty="0">
                <a:solidFill>
                  <a:srgbClr val="000000"/>
                </a:solidFill>
                <a:latin typeface="Arial" panose="020B0604020202020204" pitchFamily="34" charset="0"/>
                <a:cs typeface="Arial" panose="020B0604020202020204" pitchFamily="34" charset="0"/>
              </a:rPr>
              <a:t>weep</a:t>
            </a:r>
          </a:p>
        </p:txBody>
      </p:sp>
      <p:sp>
        <p:nvSpPr>
          <p:cNvPr id="3" name="TextBox 2">
            <a:extLst>
              <a:ext uri="{FF2B5EF4-FFF2-40B4-BE49-F238E27FC236}">
                <a16:creationId xmlns:a16="http://schemas.microsoft.com/office/drawing/2014/main" id="{B0D0917D-126D-4F15-AE9B-70F0C553667E}"/>
              </a:ext>
            </a:extLst>
          </p:cNvPr>
          <p:cNvSpPr txBox="1"/>
          <p:nvPr/>
        </p:nvSpPr>
        <p:spPr>
          <a:xfrm>
            <a:off x="555942" y="5183100"/>
            <a:ext cx="8032115" cy="1077218"/>
          </a:xfrm>
          <a:prstGeom prst="rect">
            <a:avLst/>
          </a:prstGeom>
          <a:noFill/>
        </p:spPr>
        <p:txBody>
          <a:bodyPr wrap="square" rtlCol="0">
            <a:spAutoFit/>
          </a:bodyPr>
          <a:lstStyle/>
          <a:p>
            <a:pPr eaLnBrk="1" hangingPunct="1">
              <a:spcBef>
                <a:spcPct val="0"/>
              </a:spcBef>
              <a:buClrTx/>
              <a:buSzTx/>
              <a:defRPr/>
            </a:pPr>
            <a:r>
              <a:rPr lang="en-US" altLang="en-US" sz="3200" dirty="0">
                <a:solidFill>
                  <a:srgbClr val="000000"/>
                </a:solidFill>
                <a:latin typeface="Arial" panose="020B0604020202020204" pitchFamily="34" charset="0"/>
                <a:cs typeface="Arial" panose="020B0604020202020204" pitchFamily="34" charset="0"/>
              </a:rPr>
              <a:t>Dry chemical: stand back 8’-12’ and always have your back to an escape route.</a:t>
            </a:r>
          </a:p>
        </p:txBody>
      </p:sp>
      <p:pic>
        <p:nvPicPr>
          <p:cNvPr id="5" name="Picture 4" descr="A fire extinguisher with a yellow triangle and a red and yellow triangle">
            <a:extLst>
              <a:ext uri="{FF2B5EF4-FFF2-40B4-BE49-F238E27FC236}">
                <a16:creationId xmlns:a16="http://schemas.microsoft.com/office/drawing/2014/main" id="{9881B9FB-78B6-CB80-2ECD-4B054A9A5A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1796" y="1217208"/>
            <a:ext cx="5602204" cy="3918034"/>
          </a:xfrm>
          <a:prstGeom prst="rect">
            <a:avLst/>
          </a:prstGeom>
        </p:spPr>
      </p:pic>
      <p:pic>
        <p:nvPicPr>
          <p:cNvPr id="12" name="Picture 9">
            <a:extLst>
              <a:ext uri="{FF2B5EF4-FFF2-40B4-BE49-F238E27FC236}">
                <a16:creationId xmlns:a16="http://schemas.microsoft.com/office/drawing/2014/main" id="{795B2EC6-AB5D-4900-A13D-D589937CF2B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72200" y="1264130"/>
            <a:ext cx="657225"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6">
            <a:extLst>
              <a:ext uri="{FF2B5EF4-FFF2-40B4-BE49-F238E27FC236}">
                <a16:creationId xmlns:a16="http://schemas.microsoft.com/office/drawing/2014/main" id="{2672B6FB-8410-4D17-A5DA-AFFE5BE2C85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109513" y="1273654"/>
            <a:ext cx="638175"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a:extLst>
              <a:ext uri="{FF2B5EF4-FFF2-40B4-BE49-F238E27FC236}">
                <a16:creationId xmlns:a16="http://schemas.microsoft.com/office/drawing/2014/main" id="{5FB93A8F-1556-4444-946C-F0AF4BEF7E72}"/>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981412" y="1284768"/>
            <a:ext cx="636588" cy="63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D7ECFD"/>
        </a:solidFill>
        <a:effectLst/>
      </p:bgPr>
    </p:bg>
    <p:spTree>
      <p:nvGrpSpPr>
        <p:cNvPr id="1" name=""/>
        <p:cNvGrpSpPr/>
        <p:nvPr/>
      </p:nvGrpSpPr>
      <p:grpSpPr>
        <a:xfrm>
          <a:off x="0" y="0"/>
          <a:ext cx="0" cy="0"/>
          <a:chOff x="0" y="0"/>
          <a:chExt cx="0" cy="0"/>
        </a:xfrm>
      </p:grpSpPr>
      <p:sp>
        <p:nvSpPr>
          <p:cNvPr id="2" name="TextBox 1"/>
          <p:cNvSpPr txBox="1"/>
          <p:nvPr/>
        </p:nvSpPr>
        <p:spPr>
          <a:xfrm>
            <a:off x="838200" y="1524000"/>
            <a:ext cx="8153400" cy="1446550"/>
          </a:xfrm>
          <a:prstGeom prst="rect">
            <a:avLst/>
          </a:prstGeom>
          <a:solidFill>
            <a:srgbClr val="D7ECFD"/>
          </a:solidFill>
        </p:spPr>
        <p:txBody>
          <a:bodyPr wrap="square" rtlCol="0">
            <a:spAutoFit/>
          </a:bodyPr>
          <a:lstStyle/>
          <a:p>
            <a:r>
              <a:rPr lang="en-US" sz="4400" dirty="0">
                <a:solidFill>
                  <a:srgbClr val="000000"/>
                </a:solidFill>
                <a:latin typeface="+mn-lt"/>
              </a:rPr>
              <a:t>10 minutes to check your boat 	as the tide has come in. </a:t>
            </a:r>
          </a:p>
        </p:txBody>
      </p:sp>
      <p:sp>
        <p:nvSpPr>
          <p:cNvPr id="3" name="TextBox 2">
            <a:extLst>
              <a:ext uri="{FF2B5EF4-FFF2-40B4-BE49-F238E27FC236}">
                <a16:creationId xmlns:a16="http://schemas.microsoft.com/office/drawing/2014/main" id="{0CC6CFB4-C273-3DD1-5996-337EF7F3351C}"/>
              </a:ext>
            </a:extLst>
          </p:cNvPr>
          <p:cNvSpPr txBox="1"/>
          <p:nvPr/>
        </p:nvSpPr>
        <p:spPr>
          <a:xfrm>
            <a:off x="3962400" y="0"/>
            <a:ext cx="1905000" cy="769441"/>
          </a:xfrm>
          <a:prstGeom prst="rect">
            <a:avLst/>
          </a:prstGeom>
          <a:noFill/>
        </p:spPr>
        <p:txBody>
          <a:bodyPr wrap="square" rtlCol="0">
            <a:spAutoFit/>
          </a:bodyPr>
          <a:lstStyle/>
          <a:p>
            <a:r>
              <a:rPr lang="en-US" sz="4400" b="1" i="1" dirty="0">
                <a:solidFill>
                  <a:srgbClr val="000000"/>
                </a:solidFill>
                <a:latin typeface="+mn-lt"/>
              </a:rPr>
              <a:t>Break</a:t>
            </a:r>
          </a:p>
        </p:txBody>
      </p:sp>
      <p:pic>
        <p:nvPicPr>
          <p:cNvPr id="5" name="Picture 4" descr="A picture containing text, water, outdoor, boat&#10;&#10;Description automatically generated">
            <a:extLst>
              <a:ext uri="{FF2B5EF4-FFF2-40B4-BE49-F238E27FC236}">
                <a16:creationId xmlns:a16="http://schemas.microsoft.com/office/drawing/2014/main" id="{5BCC60D6-846A-C36D-9410-844C64722D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0470" y="3200400"/>
            <a:ext cx="8003060" cy="2748177"/>
          </a:xfrm>
          <a:prstGeom prst="rect">
            <a:avLst/>
          </a:prstGeom>
        </p:spPr>
      </p:pic>
    </p:spTree>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Number Placeholder 3">
            <a:extLst>
              <a:ext uri="{FF2B5EF4-FFF2-40B4-BE49-F238E27FC236}">
                <a16:creationId xmlns:a16="http://schemas.microsoft.com/office/drawing/2014/main" id="{9CE6C57F-8D39-49BA-9D9A-61EE9D53C4AE}"/>
              </a:ext>
            </a:extLst>
          </p:cNvPr>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b="1">
                <a:solidFill>
                  <a:schemeClr val="tx1"/>
                </a:solidFill>
                <a:latin typeface="Arial" panose="020B0604020202020204" pitchFamily="34" charset="0"/>
                <a:cs typeface="Times New Roman" panose="02020603050405020304" pitchFamily="18" charset="0"/>
              </a:defRPr>
            </a:lvl1pPr>
            <a:lvl2pPr marL="742950" indent="-285750">
              <a:spcBef>
                <a:spcPct val="20000"/>
              </a:spcBef>
              <a:buChar char="•"/>
              <a:defRPr sz="2400" b="1">
                <a:solidFill>
                  <a:schemeClr val="tx1"/>
                </a:solidFill>
                <a:latin typeface="Arial" panose="020B0604020202020204" pitchFamily="34" charset="0"/>
                <a:cs typeface="Times New Roman" panose="02020603050405020304" pitchFamily="18" charset="0"/>
              </a:defRPr>
            </a:lvl2pPr>
            <a:lvl3pPr marL="1143000" indent="-228600">
              <a:spcBef>
                <a:spcPct val="20000"/>
              </a:spcBef>
              <a:buChar char="•"/>
              <a:defRPr sz="2400" b="1">
                <a:solidFill>
                  <a:schemeClr val="tx1"/>
                </a:solidFill>
                <a:latin typeface="Arial" panose="020B0604020202020204" pitchFamily="34" charset="0"/>
                <a:cs typeface="Times New Roman" panose="02020603050405020304" pitchFamily="18" charset="0"/>
              </a:defRPr>
            </a:lvl3pPr>
            <a:lvl4pPr marL="1600200" indent="-228600">
              <a:spcBef>
                <a:spcPct val="20000"/>
              </a:spcBef>
              <a:buChar char="–"/>
              <a:defRPr sz="2000" b="1">
                <a:solidFill>
                  <a:schemeClr val="tx1"/>
                </a:solidFill>
                <a:latin typeface="Arial" panose="020B0604020202020204" pitchFamily="34" charset="0"/>
                <a:cs typeface="Times New Roman" panose="02020603050405020304" pitchFamily="18" charset="0"/>
              </a:defRPr>
            </a:lvl4pPr>
            <a:lvl5pPr marL="2057400" indent="-228600">
              <a:spcBef>
                <a:spcPct val="20000"/>
              </a:spcBef>
              <a:buChar char="»"/>
              <a:defRPr sz="2000" b="1">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20000"/>
              </a:spcBef>
              <a:spcAft>
                <a:spcPct val="0"/>
              </a:spcAft>
              <a:buChar char="»"/>
              <a:defRPr sz="2000" b="1">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20000"/>
              </a:spcBef>
              <a:spcAft>
                <a:spcPct val="0"/>
              </a:spcAft>
              <a:buChar char="»"/>
              <a:defRPr sz="2000" b="1">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20000"/>
              </a:spcBef>
              <a:spcAft>
                <a:spcPct val="0"/>
              </a:spcAft>
              <a:buChar char="»"/>
              <a:defRPr sz="2000" b="1">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20000"/>
              </a:spcBef>
              <a:spcAft>
                <a:spcPct val="0"/>
              </a:spcAft>
              <a:buChar char="»"/>
              <a:defRPr sz="2000" b="1">
                <a:solidFill>
                  <a:schemeClr val="tx1"/>
                </a:solidFill>
                <a:latin typeface="Arial" panose="020B0604020202020204" pitchFamily="34" charset="0"/>
                <a:cs typeface="Times New Roman" panose="02020603050405020304" pitchFamily="18" charset="0"/>
              </a:defRPr>
            </a:lvl9pPr>
          </a:lstStyle>
          <a:p>
            <a:pPr>
              <a:spcBef>
                <a:spcPct val="0"/>
              </a:spcBef>
              <a:buFontTx/>
              <a:buNone/>
            </a:pPr>
            <a:fld id="{677C239E-AA9D-4DA8-AA34-70A9508CFDF5}" type="slidenum">
              <a:rPr lang="en-US" altLang="en-US" sz="1400" b="0">
                <a:solidFill>
                  <a:schemeClr val="bg1"/>
                </a:solidFill>
              </a:rPr>
              <a:pPr>
                <a:spcBef>
                  <a:spcPct val="0"/>
                </a:spcBef>
                <a:buFontTx/>
                <a:buNone/>
              </a:pPr>
              <a:t>47</a:t>
            </a:fld>
            <a:endParaRPr lang="en-US" altLang="en-US" sz="1400" b="0">
              <a:solidFill>
                <a:schemeClr val="bg1"/>
              </a:solidFill>
            </a:endParaRPr>
          </a:p>
        </p:txBody>
      </p:sp>
      <p:sp>
        <p:nvSpPr>
          <p:cNvPr id="44034" name="Rectangle 2">
            <a:extLst>
              <a:ext uri="{FF2B5EF4-FFF2-40B4-BE49-F238E27FC236}">
                <a16:creationId xmlns:a16="http://schemas.microsoft.com/office/drawing/2014/main" id="{0E22727B-4EE7-49B3-BADD-1A9C32AD9EC9}"/>
              </a:ext>
            </a:extLst>
          </p:cNvPr>
          <p:cNvSpPr>
            <a:spLocks noGrp="1" noChangeArrowheads="1"/>
          </p:cNvSpPr>
          <p:nvPr>
            <p:ph type="title"/>
          </p:nvPr>
        </p:nvSpPr>
        <p:spPr>
          <a:xfrm>
            <a:off x="1219200" y="114300"/>
            <a:ext cx="7696200" cy="639763"/>
          </a:xfrm>
        </p:spPr>
        <p:txBody>
          <a:bodyPr/>
          <a:lstStyle/>
          <a:p>
            <a:pPr algn="ctr" eaLnBrk="1" hangingPunct="1"/>
            <a:r>
              <a:rPr lang="en-US" altLang="en-US" b="1" dirty="0">
                <a:solidFill>
                  <a:srgbClr val="000000"/>
                </a:solidFill>
                <a:latin typeface="+mn-lt"/>
              </a:rPr>
              <a:t>Boat Engine Cutoff Switch</a:t>
            </a:r>
          </a:p>
        </p:txBody>
      </p:sp>
      <p:sp>
        <p:nvSpPr>
          <p:cNvPr id="22532" name="Rectangle 3">
            <a:extLst>
              <a:ext uri="{FF2B5EF4-FFF2-40B4-BE49-F238E27FC236}">
                <a16:creationId xmlns:a16="http://schemas.microsoft.com/office/drawing/2014/main" id="{C96BFEAD-14CB-4085-A39C-EA1214534D46}"/>
              </a:ext>
            </a:extLst>
          </p:cNvPr>
          <p:cNvSpPr>
            <a:spLocks noGrp="1" noChangeArrowheads="1"/>
          </p:cNvSpPr>
          <p:nvPr>
            <p:ph type="body" idx="1"/>
          </p:nvPr>
        </p:nvSpPr>
        <p:spPr>
          <a:xfrm>
            <a:off x="533400" y="1371600"/>
            <a:ext cx="8077200" cy="4343400"/>
          </a:xfrm>
        </p:spPr>
        <p:txBody>
          <a:bodyPr/>
          <a:lstStyle/>
          <a:p>
            <a:pPr marL="0" indent="0" algn="ctr" eaLnBrk="1" hangingPunct="1">
              <a:buFontTx/>
              <a:buNone/>
              <a:defRPr/>
            </a:pPr>
            <a:r>
              <a:rPr lang="en-US" altLang="en-US" sz="2800" dirty="0">
                <a:solidFill>
                  <a:srgbClr val="000000"/>
                </a:solidFill>
              </a:rPr>
              <a:t>Effective April 1, 2021</a:t>
            </a:r>
          </a:p>
          <a:p>
            <a:pPr marL="0" indent="0" algn="ctr" eaLnBrk="1" hangingPunct="1">
              <a:buFontTx/>
              <a:buNone/>
              <a:defRPr/>
            </a:pPr>
            <a:r>
              <a:rPr lang="en-US" altLang="en-US" sz="2800" dirty="0">
                <a:solidFill>
                  <a:srgbClr val="000000"/>
                </a:solidFill>
              </a:rPr>
              <a:t>Recreational Boat Engine Cutoff  Switch Requirements: </a:t>
            </a:r>
          </a:p>
          <a:p>
            <a:pPr eaLnBrk="1" hangingPunct="1">
              <a:defRPr/>
            </a:pPr>
            <a:r>
              <a:rPr lang="en-US" altLang="en-US" sz="2400" dirty="0">
                <a:solidFill>
                  <a:srgbClr val="000000"/>
                </a:solidFill>
              </a:rPr>
              <a:t>Congress Passes two laws:</a:t>
            </a:r>
          </a:p>
          <a:p>
            <a:pPr marL="0" indent="0" eaLnBrk="1" hangingPunct="1">
              <a:buFontTx/>
              <a:buNone/>
              <a:defRPr/>
            </a:pPr>
            <a:r>
              <a:rPr lang="en-US" altLang="en-US" sz="2400" dirty="0">
                <a:solidFill>
                  <a:srgbClr val="000000"/>
                </a:solidFill>
              </a:rPr>
              <a:t>	Manufacturers to install engine cutoff switches 	on recreational vessels.</a:t>
            </a:r>
          </a:p>
          <a:p>
            <a:pPr marL="0" indent="0" eaLnBrk="1" hangingPunct="1">
              <a:buFontTx/>
              <a:buNone/>
              <a:defRPr/>
            </a:pPr>
            <a:r>
              <a:rPr lang="en-US" altLang="en-US" sz="2400" dirty="0">
                <a:solidFill>
                  <a:srgbClr val="000000"/>
                </a:solidFill>
              </a:rPr>
              <a:t>	Recreational vessel operators requires to use 	the engine cutoff switch. </a:t>
            </a:r>
          </a:p>
          <a:p>
            <a:pPr eaLnBrk="1" hangingPunct="1">
              <a:defRPr/>
            </a:pPr>
            <a:r>
              <a:rPr lang="en-US" altLang="en-US" sz="2400" dirty="0">
                <a:solidFill>
                  <a:srgbClr val="000000"/>
                </a:solidFill>
              </a:rPr>
              <a:t>Designed to reduce potential of propellor injuries 	from runaway boats.</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1" name="Slide Number Placeholder 3">
            <a:extLst>
              <a:ext uri="{FF2B5EF4-FFF2-40B4-BE49-F238E27FC236}">
                <a16:creationId xmlns:a16="http://schemas.microsoft.com/office/drawing/2014/main" id="{77390C6A-E31A-417D-B93D-F84A1665BD10}"/>
              </a:ext>
            </a:extLst>
          </p:cNvPr>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b="1">
                <a:solidFill>
                  <a:schemeClr val="tx1"/>
                </a:solidFill>
                <a:latin typeface="Arial" panose="020B0604020202020204" pitchFamily="34" charset="0"/>
                <a:cs typeface="Times New Roman" panose="02020603050405020304" pitchFamily="18" charset="0"/>
              </a:defRPr>
            </a:lvl1pPr>
            <a:lvl2pPr marL="742950" indent="-285750">
              <a:spcBef>
                <a:spcPct val="20000"/>
              </a:spcBef>
              <a:buChar char="•"/>
              <a:defRPr sz="2400" b="1">
                <a:solidFill>
                  <a:schemeClr val="tx1"/>
                </a:solidFill>
                <a:latin typeface="Arial" panose="020B0604020202020204" pitchFamily="34" charset="0"/>
                <a:cs typeface="Times New Roman" panose="02020603050405020304" pitchFamily="18" charset="0"/>
              </a:defRPr>
            </a:lvl2pPr>
            <a:lvl3pPr marL="1143000" indent="-228600">
              <a:spcBef>
                <a:spcPct val="20000"/>
              </a:spcBef>
              <a:buChar char="•"/>
              <a:defRPr sz="2400" b="1">
                <a:solidFill>
                  <a:schemeClr val="tx1"/>
                </a:solidFill>
                <a:latin typeface="Arial" panose="020B0604020202020204" pitchFamily="34" charset="0"/>
                <a:cs typeface="Times New Roman" panose="02020603050405020304" pitchFamily="18" charset="0"/>
              </a:defRPr>
            </a:lvl3pPr>
            <a:lvl4pPr marL="1600200" indent="-228600">
              <a:spcBef>
                <a:spcPct val="20000"/>
              </a:spcBef>
              <a:buChar char="–"/>
              <a:defRPr sz="2000" b="1">
                <a:solidFill>
                  <a:schemeClr val="tx1"/>
                </a:solidFill>
                <a:latin typeface="Arial" panose="020B0604020202020204" pitchFamily="34" charset="0"/>
                <a:cs typeface="Times New Roman" panose="02020603050405020304" pitchFamily="18" charset="0"/>
              </a:defRPr>
            </a:lvl4pPr>
            <a:lvl5pPr marL="2057400" indent="-228600">
              <a:spcBef>
                <a:spcPct val="20000"/>
              </a:spcBef>
              <a:buChar char="»"/>
              <a:defRPr sz="2000" b="1">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20000"/>
              </a:spcBef>
              <a:spcAft>
                <a:spcPct val="0"/>
              </a:spcAft>
              <a:buChar char="»"/>
              <a:defRPr sz="2000" b="1">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20000"/>
              </a:spcBef>
              <a:spcAft>
                <a:spcPct val="0"/>
              </a:spcAft>
              <a:buChar char="»"/>
              <a:defRPr sz="2000" b="1">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20000"/>
              </a:spcBef>
              <a:spcAft>
                <a:spcPct val="0"/>
              </a:spcAft>
              <a:buChar char="»"/>
              <a:defRPr sz="2000" b="1">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20000"/>
              </a:spcBef>
              <a:spcAft>
                <a:spcPct val="0"/>
              </a:spcAft>
              <a:buChar char="»"/>
              <a:defRPr sz="2000" b="1">
                <a:solidFill>
                  <a:schemeClr val="tx1"/>
                </a:solidFill>
                <a:latin typeface="Arial" panose="020B0604020202020204" pitchFamily="34" charset="0"/>
                <a:cs typeface="Times New Roman" panose="02020603050405020304" pitchFamily="18" charset="0"/>
              </a:defRPr>
            </a:lvl9pPr>
          </a:lstStyle>
          <a:p>
            <a:pPr>
              <a:spcBef>
                <a:spcPct val="0"/>
              </a:spcBef>
              <a:buFontTx/>
              <a:buNone/>
            </a:pPr>
            <a:fld id="{4D4211EA-9B68-4EDD-A5EA-26BA7604A48C}" type="slidenum">
              <a:rPr lang="en-US" altLang="en-US" sz="1400" b="0">
                <a:solidFill>
                  <a:schemeClr val="bg1"/>
                </a:solidFill>
              </a:rPr>
              <a:pPr>
                <a:spcBef>
                  <a:spcPct val="0"/>
                </a:spcBef>
                <a:buFontTx/>
                <a:buNone/>
              </a:pPr>
              <a:t>48</a:t>
            </a:fld>
            <a:endParaRPr lang="en-US" altLang="en-US" sz="1400" b="0">
              <a:solidFill>
                <a:schemeClr val="bg1"/>
              </a:solidFill>
            </a:endParaRPr>
          </a:p>
        </p:txBody>
      </p:sp>
      <p:sp>
        <p:nvSpPr>
          <p:cNvPr id="17411" name="Rectangle 3">
            <a:extLst>
              <a:ext uri="{FF2B5EF4-FFF2-40B4-BE49-F238E27FC236}">
                <a16:creationId xmlns:a16="http://schemas.microsoft.com/office/drawing/2014/main" id="{A52129CC-8364-45CD-89C1-9368791EC352}"/>
              </a:ext>
            </a:extLst>
          </p:cNvPr>
          <p:cNvSpPr>
            <a:spLocks noGrp="1" noChangeArrowheads="1"/>
          </p:cNvSpPr>
          <p:nvPr>
            <p:ph type="body" idx="1"/>
          </p:nvPr>
        </p:nvSpPr>
        <p:spPr>
          <a:xfrm>
            <a:off x="259080" y="1219200"/>
            <a:ext cx="8305800" cy="4849652"/>
          </a:xfrm>
        </p:spPr>
        <p:txBody>
          <a:bodyPr/>
          <a:lstStyle/>
          <a:p>
            <a:pPr marL="368300">
              <a:defRPr/>
            </a:pPr>
            <a:r>
              <a:rPr lang="en-US" sz="2800" b="0" dirty="0">
                <a:solidFill>
                  <a:srgbClr val="000000"/>
                </a:solidFill>
                <a:cs typeface="Arial" panose="020B0604020202020204" pitchFamily="34" charset="0"/>
              </a:rPr>
              <a:t>Applies to recreational vessels under 26’, with engines capable of 115 pounds of thrust (approx. 3 HP) built after Jan 2021.</a:t>
            </a:r>
          </a:p>
          <a:p>
            <a:pPr marL="368300">
              <a:defRPr/>
            </a:pPr>
            <a:r>
              <a:rPr lang="en-US" sz="2800" b="0" dirty="0">
                <a:solidFill>
                  <a:srgbClr val="000000"/>
                </a:solidFill>
                <a:cs typeface="Arial" panose="020B0604020202020204" pitchFamily="34" charset="0"/>
              </a:rPr>
              <a:t>Act requires manufacturer, distributor or dealer of those vessels or motors to equip them with the ECOS.</a:t>
            </a:r>
          </a:p>
          <a:p>
            <a:pPr marL="368300">
              <a:defRPr/>
            </a:pPr>
            <a:r>
              <a:rPr lang="en-US" sz="2800" b="0" dirty="0">
                <a:solidFill>
                  <a:srgbClr val="000000"/>
                </a:solidFill>
                <a:cs typeface="Arial" panose="020B0604020202020204" pitchFamily="34" charset="0"/>
              </a:rPr>
              <a:t>If fitted, they must be</a:t>
            </a:r>
          </a:p>
          <a:p>
            <a:pPr marL="25400" indent="0">
              <a:buNone/>
              <a:defRPr/>
            </a:pPr>
            <a:r>
              <a:rPr lang="en-US" sz="2800" b="0" dirty="0">
                <a:solidFill>
                  <a:srgbClr val="000000"/>
                </a:solidFill>
                <a:cs typeface="Arial" panose="020B0604020202020204" pitchFamily="34" charset="0"/>
              </a:rPr>
              <a:t>   used when on plane.</a:t>
            </a:r>
          </a:p>
          <a:p>
            <a:pPr marL="482600" indent="-457200">
              <a:buFont typeface="Arial" panose="020B0604020202020204" pitchFamily="34" charset="0"/>
              <a:buChar char="•"/>
              <a:defRPr/>
            </a:pPr>
            <a:r>
              <a:rPr lang="en-US" sz="2800" b="0" dirty="0">
                <a:solidFill>
                  <a:srgbClr val="000000"/>
                </a:solidFill>
                <a:cs typeface="Arial" panose="020B0604020202020204" pitchFamily="34" charset="0"/>
              </a:rPr>
              <a:t>Not necessary if helm</a:t>
            </a:r>
          </a:p>
          <a:p>
            <a:pPr marL="25400" indent="0">
              <a:buNone/>
              <a:defRPr/>
            </a:pPr>
            <a:r>
              <a:rPr lang="en-US" sz="2800" b="0" dirty="0">
                <a:solidFill>
                  <a:srgbClr val="000000"/>
                </a:solidFill>
                <a:cs typeface="Arial" panose="020B0604020202020204" pitchFamily="34" charset="0"/>
              </a:rPr>
              <a:t>   is in a ‘cabin’.</a:t>
            </a:r>
            <a:endParaRPr lang="en-US" sz="2400" dirty="0">
              <a:solidFill>
                <a:schemeClr val="accent6"/>
              </a:solidFill>
              <a:cs typeface="Arial" panose="020B0604020202020204" pitchFamily="34" charset="0"/>
            </a:endParaRPr>
          </a:p>
          <a:p>
            <a:pPr marL="25400" indent="0">
              <a:buFontTx/>
              <a:buNone/>
              <a:defRPr/>
            </a:pPr>
            <a:endParaRPr lang="en-US" sz="2400" dirty="0">
              <a:solidFill>
                <a:schemeClr val="accent6"/>
              </a:solidFill>
              <a:cs typeface="Arial" panose="020B0604020202020204" pitchFamily="34" charset="0"/>
            </a:endParaRPr>
          </a:p>
        </p:txBody>
      </p:sp>
      <p:sp>
        <p:nvSpPr>
          <p:cNvPr id="46083" name="Rectangle 2">
            <a:extLst>
              <a:ext uri="{FF2B5EF4-FFF2-40B4-BE49-F238E27FC236}">
                <a16:creationId xmlns:a16="http://schemas.microsoft.com/office/drawing/2014/main" id="{49F5FA26-7D71-41B9-A04F-48F753A7D0A5}"/>
              </a:ext>
            </a:extLst>
          </p:cNvPr>
          <p:cNvSpPr>
            <a:spLocks noGrp="1" noChangeArrowheads="1"/>
          </p:cNvSpPr>
          <p:nvPr>
            <p:ph type="title"/>
          </p:nvPr>
        </p:nvSpPr>
        <p:spPr>
          <a:xfrm>
            <a:off x="1295400" y="14288"/>
            <a:ext cx="7696200" cy="823912"/>
          </a:xfrm>
        </p:spPr>
        <p:txBody>
          <a:bodyPr/>
          <a:lstStyle/>
          <a:p>
            <a:pPr algn="ctr"/>
            <a:r>
              <a:rPr lang="en-US" altLang="en-US" b="1" dirty="0">
                <a:solidFill>
                  <a:srgbClr val="000000"/>
                </a:solidFill>
                <a:latin typeface="+mn-lt"/>
              </a:rPr>
              <a:t>Boat Engine Cutoff Switch</a:t>
            </a:r>
          </a:p>
        </p:txBody>
      </p:sp>
      <p:pic>
        <p:nvPicPr>
          <p:cNvPr id="46086" name="Picture 7" descr="A picture containing indoor&#10;&#10;Description automatically generated">
            <a:extLst>
              <a:ext uri="{FF2B5EF4-FFF2-40B4-BE49-F238E27FC236}">
                <a16:creationId xmlns:a16="http://schemas.microsoft.com/office/drawing/2014/main" id="{6E1B20A4-A636-4ED0-B140-249B74044A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6603559" y="3965234"/>
            <a:ext cx="2642482"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7" name="Picture 9" descr="A picture containing person, hand&#10;&#10;Description automatically generated">
            <a:extLst>
              <a:ext uri="{FF2B5EF4-FFF2-40B4-BE49-F238E27FC236}">
                <a16:creationId xmlns:a16="http://schemas.microsoft.com/office/drawing/2014/main" id="{88DB6A6B-C230-47FB-9CA5-FC1B143E9C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4940" y="4282918"/>
            <a:ext cx="2382837" cy="17859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4EB4C9F0-C0A1-45D4-A565-EC6C47F1BE53}" type="slidenum">
              <a:rPr lang="en-US" smtClean="0"/>
              <a:pPr>
                <a:defRPr/>
              </a:pPr>
              <a:t>49</a:t>
            </a:fld>
            <a:endParaRPr lang="en-US" dirty="0"/>
          </a:p>
        </p:txBody>
      </p:sp>
      <p:sp>
        <p:nvSpPr>
          <p:cNvPr id="3" name="Rectangle 2"/>
          <p:cNvSpPr txBox="1">
            <a:spLocks noChangeArrowheads="1"/>
          </p:cNvSpPr>
          <p:nvPr/>
        </p:nvSpPr>
        <p:spPr>
          <a:xfrm>
            <a:off x="1066800" y="133350"/>
            <a:ext cx="7924800" cy="530225"/>
          </a:xfrm>
          <a:prstGeom prst="rect">
            <a:avLst/>
          </a:prstGeom>
        </p:spPr>
        <p:txBody>
          <a:bodyPr/>
          <a:lstStyle>
            <a:lvl1pPr algn="l" rtl="0" eaLnBrk="1" fontAlgn="base" hangingPunct="1">
              <a:spcBef>
                <a:spcPct val="0"/>
              </a:spcBef>
              <a:spcAft>
                <a:spcPct val="0"/>
              </a:spcAft>
              <a:defRPr sz="4000" i="1">
                <a:solidFill>
                  <a:schemeClr val="tx1"/>
                </a:solidFill>
                <a:latin typeface="+mj-lt"/>
                <a:ea typeface="+mj-ea"/>
                <a:cs typeface="+mj-cs"/>
              </a:defRPr>
            </a:lvl1pPr>
            <a:lvl2pPr algn="l" rtl="0" eaLnBrk="1" fontAlgn="base" hangingPunct="1">
              <a:spcBef>
                <a:spcPct val="0"/>
              </a:spcBef>
              <a:spcAft>
                <a:spcPct val="0"/>
              </a:spcAft>
              <a:defRPr sz="4000" i="1">
                <a:solidFill>
                  <a:schemeClr val="tx1"/>
                </a:solidFill>
                <a:latin typeface="Arial Black" pitchFamily="34" charset="0"/>
                <a:cs typeface="Times New Roman" charset="0"/>
              </a:defRPr>
            </a:lvl2pPr>
            <a:lvl3pPr algn="l" rtl="0" eaLnBrk="1" fontAlgn="base" hangingPunct="1">
              <a:spcBef>
                <a:spcPct val="0"/>
              </a:spcBef>
              <a:spcAft>
                <a:spcPct val="0"/>
              </a:spcAft>
              <a:defRPr sz="4000" i="1">
                <a:solidFill>
                  <a:schemeClr val="tx1"/>
                </a:solidFill>
                <a:latin typeface="Arial Black" pitchFamily="34" charset="0"/>
                <a:cs typeface="Times New Roman" charset="0"/>
              </a:defRPr>
            </a:lvl3pPr>
            <a:lvl4pPr algn="l" rtl="0" eaLnBrk="1" fontAlgn="base" hangingPunct="1">
              <a:spcBef>
                <a:spcPct val="0"/>
              </a:spcBef>
              <a:spcAft>
                <a:spcPct val="0"/>
              </a:spcAft>
              <a:defRPr sz="4000" i="1">
                <a:solidFill>
                  <a:schemeClr val="tx1"/>
                </a:solidFill>
                <a:latin typeface="Arial Black" pitchFamily="34" charset="0"/>
                <a:cs typeface="Times New Roman" charset="0"/>
              </a:defRPr>
            </a:lvl4pPr>
            <a:lvl5pPr algn="l" rtl="0" eaLnBrk="1" fontAlgn="base" hangingPunct="1">
              <a:spcBef>
                <a:spcPct val="0"/>
              </a:spcBef>
              <a:spcAft>
                <a:spcPct val="0"/>
              </a:spcAft>
              <a:defRPr sz="4000" i="1">
                <a:solidFill>
                  <a:schemeClr val="tx1"/>
                </a:solidFill>
                <a:latin typeface="Arial Black" pitchFamily="34" charset="0"/>
                <a:cs typeface="Times New Roman" charset="0"/>
              </a:defRPr>
            </a:lvl5pPr>
            <a:lvl6pPr marL="457200" algn="l" rtl="0" eaLnBrk="1" fontAlgn="base" hangingPunct="1">
              <a:spcBef>
                <a:spcPct val="0"/>
              </a:spcBef>
              <a:spcAft>
                <a:spcPct val="0"/>
              </a:spcAft>
              <a:defRPr sz="4000" i="1">
                <a:solidFill>
                  <a:schemeClr val="tx1"/>
                </a:solidFill>
                <a:latin typeface="Arial Black" pitchFamily="34" charset="0"/>
                <a:cs typeface="Times New Roman" charset="0"/>
              </a:defRPr>
            </a:lvl6pPr>
            <a:lvl7pPr marL="914400" algn="l" rtl="0" eaLnBrk="1" fontAlgn="base" hangingPunct="1">
              <a:spcBef>
                <a:spcPct val="0"/>
              </a:spcBef>
              <a:spcAft>
                <a:spcPct val="0"/>
              </a:spcAft>
              <a:defRPr sz="4000" i="1">
                <a:solidFill>
                  <a:schemeClr val="tx1"/>
                </a:solidFill>
                <a:latin typeface="Arial Black" pitchFamily="34" charset="0"/>
                <a:cs typeface="Times New Roman" charset="0"/>
              </a:defRPr>
            </a:lvl7pPr>
            <a:lvl8pPr marL="1371600" algn="l" rtl="0" eaLnBrk="1" fontAlgn="base" hangingPunct="1">
              <a:spcBef>
                <a:spcPct val="0"/>
              </a:spcBef>
              <a:spcAft>
                <a:spcPct val="0"/>
              </a:spcAft>
              <a:defRPr sz="4000" i="1">
                <a:solidFill>
                  <a:schemeClr val="tx1"/>
                </a:solidFill>
                <a:latin typeface="Arial Black" pitchFamily="34" charset="0"/>
                <a:cs typeface="Times New Roman" charset="0"/>
              </a:defRPr>
            </a:lvl8pPr>
            <a:lvl9pPr marL="1828800" algn="l" rtl="0" eaLnBrk="1" fontAlgn="base" hangingPunct="1">
              <a:spcBef>
                <a:spcPct val="0"/>
              </a:spcBef>
              <a:spcAft>
                <a:spcPct val="0"/>
              </a:spcAft>
              <a:defRPr sz="4000" i="1">
                <a:solidFill>
                  <a:schemeClr val="tx1"/>
                </a:solidFill>
                <a:latin typeface="Arial Black" pitchFamily="34" charset="0"/>
                <a:cs typeface="Times New Roman" charset="0"/>
              </a:defRPr>
            </a:lvl9pPr>
          </a:lstStyle>
          <a:p>
            <a:pPr algn="ctr">
              <a:defRPr/>
            </a:pPr>
            <a:r>
              <a:rPr lang="en-US" altLang="en-US" b="1" kern="0" dirty="0">
                <a:solidFill>
                  <a:srgbClr val="000000"/>
                </a:solidFill>
                <a:latin typeface="Arial" panose="020B0604020202020204" pitchFamily="34" charset="0"/>
              </a:rPr>
              <a:t>USCG Boating Statistic for 2021</a:t>
            </a:r>
            <a:endParaRPr lang="en-US" altLang="en-US" b="1" kern="0" dirty="0">
              <a:solidFill>
                <a:srgbClr val="000000"/>
              </a:solidFill>
              <a:latin typeface="+mn-lt"/>
            </a:endParaRPr>
          </a:p>
        </p:txBody>
      </p:sp>
      <p:sp>
        <p:nvSpPr>
          <p:cNvPr id="4" name="Rectangle 3"/>
          <p:cNvSpPr txBox="1">
            <a:spLocks noChangeArrowheads="1"/>
          </p:cNvSpPr>
          <p:nvPr/>
        </p:nvSpPr>
        <p:spPr>
          <a:xfrm>
            <a:off x="590550" y="1219200"/>
            <a:ext cx="7962900" cy="5181600"/>
          </a:xfrm>
          <a:prstGeom prst="rect">
            <a:avLst/>
          </a:prstGeom>
        </p:spPr>
        <p:txBody>
          <a:bodyPr/>
          <a:lstStyle>
            <a:lvl1pPr marL="342900" indent="-342900" algn="l" rtl="0" eaLnBrk="1" fontAlgn="base" hangingPunct="1">
              <a:spcBef>
                <a:spcPct val="20000"/>
              </a:spcBef>
              <a:spcAft>
                <a:spcPct val="0"/>
              </a:spcAft>
              <a:buChar char="•"/>
              <a:defRPr sz="3200" b="1">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b="1">
                <a:solidFill>
                  <a:schemeClr val="tx1"/>
                </a:solidFill>
                <a:latin typeface="+mn-lt"/>
                <a:cs typeface="+mn-cs"/>
              </a:defRPr>
            </a:lvl2pPr>
            <a:lvl3pPr marL="1143000" indent="-228600" algn="l" rtl="0" eaLnBrk="1" fontAlgn="base" hangingPunct="1">
              <a:spcBef>
                <a:spcPct val="20000"/>
              </a:spcBef>
              <a:spcAft>
                <a:spcPct val="0"/>
              </a:spcAft>
              <a:buChar char="•"/>
              <a:defRPr sz="2400" b="1">
                <a:solidFill>
                  <a:schemeClr val="tx1"/>
                </a:solidFill>
                <a:latin typeface="+mn-lt"/>
                <a:cs typeface="+mn-cs"/>
              </a:defRPr>
            </a:lvl3pPr>
            <a:lvl4pPr marL="1600200" indent="-228600" algn="l" rtl="0" eaLnBrk="1" fontAlgn="base" hangingPunct="1">
              <a:spcBef>
                <a:spcPct val="20000"/>
              </a:spcBef>
              <a:spcAft>
                <a:spcPct val="0"/>
              </a:spcAft>
              <a:buChar char="–"/>
              <a:defRPr sz="2000" b="1">
                <a:solidFill>
                  <a:schemeClr val="tx1"/>
                </a:solidFill>
                <a:latin typeface="+mn-lt"/>
                <a:cs typeface="+mn-cs"/>
              </a:defRPr>
            </a:lvl4pPr>
            <a:lvl5pPr marL="2057400" indent="-228600" algn="l" rtl="0" eaLnBrk="1" fontAlgn="base" hangingPunct="1">
              <a:spcBef>
                <a:spcPct val="20000"/>
              </a:spcBef>
              <a:spcAft>
                <a:spcPct val="0"/>
              </a:spcAft>
              <a:buChar char="»"/>
              <a:defRPr sz="2000" b="1">
                <a:solidFill>
                  <a:schemeClr val="tx1"/>
                </a:solidFill>
                <a:latin typeface="+mn-lt"/>
                <a:cs typeface="+mn-cs"/>
              </a:defRPr>
            </a:lvl5pPr>
            <a:lvl6pPr marL="2514600" indent="-228600" algn="l" rtl="0" eaLnBrk="1" fontAlgn="base" hangingPunct="1">
              <a:spcBef>
                <a:spcPct val="20000"/>
              </a:spcBef>
              <a:spcAft>
                <a:spcPct val="0"/>
              </a:spcAft>
              <a:buChar char="»"/>
              <a:defRPr sz="2000" b="1">
                <a:solidFill>
                  <a:schemeClr val="tx1"/>
                </a:solidFill>
                <a:latin typeface="+mn-lt"/>
                <a:cs typeface="+mn-cs"/>
              </a:defRPr>
            </a:lvl6pPr>
            <a:lvl7pPr marL="2971800" indent="-228600" algn="l" rtl="0" eaLnBrk="1" fontAlgn="base" hangingPunct="1">
              <a:spcBef>
                <a:spcPct val="20000"/>
              </a:spcBef>
              <a:spcAft>
                <a:spcPct val="0"/>
              </a:spcAft>
              <a:buChar char="»"/>
              <a:defRPr sz="2000" b="1">
                <a:solidFill>
                  <a:schemeClr val="tx1"/>
                </a:solidFill>
                <a:latin typeface="+mn-lt"/>
                <a:cs typeface="+mn-cs"/>
              </a:defRPr>
            </a:lvl7pPr>
            <a:lvl8pPr marL="3429000" indent="-228600" algn="l" rtl="0" eaLnBrk="1" fontAlgn="base" hangingPunct="1">
              <a:spcBef>
                <a:spcPct val="20000"/>
              </a:spcBef>
              <a:spcAft>
                <a:spcPct val="0"/>
              </a:spcAft>
              <a:buChar char="»"/>
              <a:defRPr sz="2000" b="1">
                <a:solidFill>
                  <a:schemeClr val="tx1"/>
                </a:solidFill>
                <a:latin typeface="+mn-lt"/>
                <a:cs typeface="+mn-cs"/>
              </a:defRPr>
            </a:lvl8pPr>
            <a:lvl9pPr marL="3886200" indent="-228600" algn="l" rtl="0" eaLnBrk="1" fontAlgn="base" hangingPunct="1">
              <a:spcBef>
                <a:spcPct val="20000"/>
              </a:spcBef>
              <a:spcAft>
                <a:spcPct val="0"/>
              </a:spcAft>
              <a:buChar char="»"/>
              <a:defRPr sz="2000" b="1">
                <a:solidFill>
                  <a:schemeClr val="tx1"/>
                </a:solidFill>
                <a:latin typeface="+mn-lt"/>
                <a:cs typeface="+mn-cs"/>
              </a:defRPr>
            </a:lvl9pPr>
          </a:lstStyle>
          <a:p>
            <a:pPr>
              <a:spcBef>
                <a:spcPts val="0"/>
              </a:spcBef>
              <a:spcAft>
                <a:spcPts val="0"/>
              </a:spcAft>
              <a:buFont typeface="Arial" panose="020B0604020202020204" pitchFamily="34" charset="0"/>
              <a:buChar char="•"/>
              <a:defRPr/>
            </a:pPr>
            <a:r>
              <a:rPr lang="en-US" altLang="en-US" sz="2800" b="0" kern="0" dirty="0">
                <a:solidFill>
                  <a:srgbClr val="000000"/>
                </a:solidFill>
              </a:rPr>
              <a:t>Accidents reported: </a:t>
            </a:r>
            <a:r>
              <a:rPr lang="en-US" altLang="en-US" sz="2800" kern="0" dirty="0">
                <a:solidFill>
                  <a:srgbClr val="000000"/>
                </a:solidFill>
              </a:rPr>
              <a:t>4,439</a:t>
            </a:r>
            <a:r>
              <a:rPr lang="en-US" altLang="en-US" sz="2800" b="0" kern="0" dirty="0">
                <a:solidFill>
                  <a:srgbClr val="000000"/>
                </a:solidFill>
              </a:rPr>
              <a:t>. (Many are not.) </a:t>
            </a:r>
          </a:p>
          <a:p>
            <a:pPr>
              <a:spcBef>
                <a:spcPts val="0"/>
              </a:spcBef>
              <a:spcAft>
                <a:spcPts val="0"/>
              </a:spcAft>
              <a:buFont typeface="Arial" panose="020B0604020202020204" pitchFamily="34" charset="0"/>
              <a:buChar char="•"/>
              <a:defRPr/>
            </a:pPr>
            <a:r>
              <a:rPr lang="en-US" altLang="en-US" sz="2800" b="0" kern="0" dirty="0">
                <a:solidFill>
                  <a:srgbClr val="000000"/>
                </a:solidFill>
              </a:rPr>
              <a:t>Injuries: </a:t>
            </a:r>
            <a:r>
              <a:rPr lang="en-US" altLang="en-US" sz="2800" kern="0" dirty="0">
                <a:solidFill>
                  <a:srgbClr val="000000"/>
                </a:solidFill>
              </a:rPr>
              <a:t>2,641</a:t>
            </a:r>
            <a:r>
              <a:rPr lang="en-US" altLang="en-US" sz="2800" b="0" kern="0" dirty="0">
                <a:solidFill>
                  <a:srgbClr val="000000"/>
                </a:solidFill>
              </a:rPr>
              <a:t>. Definition: Situation where 	person requires medical attention. </a:t>
            </a:r>
          </a:p>
          <a:p>
            <a:pPr>
              <a:spcBef>
                <a:spcPts val="0"/>
              </a:spcBef>
              <a:spcAft>
                <a:spcPts val="0"/>
              </a:spcAft>
              <a:buFont typeface="Arial" panose="020B0604020202020204" pitchFamily="34" charset="0"/>
              <a:buChar char="•"/>
              <a:defRPr/>
            </a:pPr>
            <a:r>
              <a:rPr lang="en-US" altLang="en-US" sz="2800" b="0" kern="0" dirty="0">
                <a:solidFill>
                  <a:srgbClr val="000000"/>
                </a:solidFill>
              </a:rPr>
              <a:t>Deaths: </a:t>
            </a:r>
            <a:r>
              <a:rPr lang="en-US" altLang="en-US" sz="2800" kern="0" dirty="0">
                <a:solidFill>
                  <a:srgbClr val="000000"/>
                </a:solidFill>
              </a:rPr>
              <a:t>658</a:t>
            </a:r>
            <a:r>
              <a:rPr lang="en-US" altLang="en-US" sz="2800" b="0" kern="0" dirty="0">
                <a:solidFill>
                  <a:srgbClr val="000000"/>
                </a:solidFill>
              </a:rPr>
              <a:t>. (5.5 / 100,000 registered boats)</a:t>
            </a:r>
          </a:p>
          <a:p>
            <a:pPr>
              <a:spcBef>
                <a:spcPts val="0"/>
              </a:spcBef>
              <a:spcAft>
                <a:spcPts val="0"/>
              </a:spcAft>
              <a:buFont typeface="Arial" panose="020B0604020202020204" pitchFamily="34" charset="0"/>
              <a:buChar char="•"/>
              <a:defRPr/>
            </a:pPr>
            <a:r>
              <a:rPr lang="en-US" altLang="en-US" sz="2800" b="0" kern="0" dirty="0">
                <a:solidFill>
                  <a:srgbClr val="000000"/>
                </a:solidFill>
              </a:rPr>
              <a:t>Fatal drowning: </a:t>
            </a:r>
            <a:r>
              <a:rPr lang="en-US" altLang="en-US" sz="2800" kern="0" dirty="0">
                <a:solidFill>
                  <a:srgbClr val="000000"/>
                </a:solidFill>
              </a:rPr>
              <a:t>488</a:t>
            </a:r>
            <a:r>
              <a:rPr lang="en-US" altLang="en-US" sz="2800" b="0" kern="0" dirty="0">
                <a:solidFill>
                  <a:srgbClr val="000000"/>
                </a:solidFill>
              </a:rPr>
              <a:t>.</a:t>
            </a:r>
          </a:p>
          <a:p>
            <a:pPr>
              <a:spcBef>
                <a:spcPts val="0"/>
              </a:spcBef>
              <a:spcAft>
                <a:spcPts val="0"/>
              </a:spcAft>
              <a:buFont typeface="Arial" panose="020B0604020202020204" pitchFamily="34" charset="0"/>
              <a:buChar char="•"/>
              <a:defRPr/>
            </a:pPr>
            <a:r>
              <a:rPr lang="en-US" altLang="en-US" sz="2800" b="0" kern="0" dirty="0">
                <a:solidFill>
                  <a:srgbClr val="000000"/>
                </a:solidFill>
              </a:rPr>
              <a:t>Person could swim: </a:t>
            </a:r>
            <a:r>
              <a:rPr lang="en-US" altLang="en-US" sz="2800" kern="0" dirty="0">
                <a:solidFill>
                  <a:srgbClr val="000000"/>
                </a:solidFill>
              </a:rPr>
              <a:t>439</a:t>
            </a:r>
            <a:r>
              <a:rPr lang="en-US" altLang="en-US" sz="2800" b="0" kern="0" dirty="0">
                <a:solidFill>
                  <a:srgbClr val="000000"/>
                </a:solidFill>
              </a:rPr>
              <a:t>. </a:t>
            </a:r>
          </a:p>
          <a:p>
            <a:pPr>
              <a:spcBef>
                <a:spcPts val="0"/>
              </a:spcBef>
              <a:spcAft>
                <a:spcPts val="0"/>
              </a:spcAft>
              <a:buFont typeface="Arial" panose="020B0604020202020204" pitchFamily="34" charset="0"/>
              <a:buChar char="•"/>
              <a:defRPr/>
            </a:pPr>
            <a:r>
              <a:rPr lang="en-US" altLang="en-US" sz="2800" b="0" kern="0" dirty="0">
                <a:solidFill>
                  <a:srgbClr val="000000"/>
                </a:solidFill>
              </a:rPr>
              <a:t>Not wearing PFD: </a:t>
            </a:r>
            <a:r>
              <a:rPr lang="en-US" altLang="en-US" sz="2800" kern="0" dirty="0">
                <a:solidFill>
                  <a:srgbClr val="000000"/>
                </a:solidFill>
              </a:rPr>
              <a:t>409</a:t>
            </a:r>
            <a:r>
              <a:rPr lang="en-US" altLang="en-US" sz="2800" b="0" kern="0" dirty="0">
                <a:solidFill>
                  <a:srgbClr val="000000"/>
                </a:solidFill>
              </a:rPr>
              <a:t>.</a:t>
            </a:r>
          </a:p>
          <a:p>
            <a:pPr>
              <a:spcBef>
                <a:spcPts val="0"/>
              </a:spcBef>
              <a:spcAft>
                <a:spcPts val="0"/>
              </a:spcAft>
              <a:buFont typeface="Arial" panose="020B0604020202020204" pitchFamily="34" charset="0"/>
              <a:buChar char="•"/>
              <a:defRPr/>
            </a:pPr>
            <a:r>
              <a:rPr lang="en-US" altLang="en-US" sz="2800" b="0" kern="0" dirty="0">
                <a:solidFill>
                  <a:srgbClr val="000000"/>
                </a:solidFill>
              </a:rPr>
              <a:t>No boating safety class taken: </a:t>
            </a:r>
            <a:r>
              <a:rPr lang="en-US" altLang="en-US" sz="2800" kern="0" dirty="0">
                <a:solidFill>
                  <a:srgbClr val="000000"/>
                </a:solidFill>
              </a:rPr>
              <a:t>468</a:t>
            </a:r>
            <a:r>
              <a:rPr lang="en-US" altLang="en-US" sz="2800" b="0" kern="0" dirty="0">
                <a:solidFill>
                  <a:srgbClr val="000000"/>
                </a:solidFill>
              </a:rPr>
              <a:t>.</a:t>
            </a:r>
          </a:p>
          <a:p>
            <a:pPr marL="0" indent="0">
              <a:spcBef>
                <a:spcPts val="500"/>
              </a:spcBef>
              <a:spcAft>
                <a:spcPts val="500"/>
              </a:spcAft>
              <a:buFont typeface="Monotype Sorts" pitchFamily="2" charset="2"/>
              <a:buNone/>
              <a:defRPr/>
            </a:pPr>
            <a:r>
              <a:rPr lang="en-US" altLang="en-US" sz="2800" b="0" u="sng" kern="0" dirty="0">
                <a:solidFill>
                  <a:srgbClr val="000000"/>
                </a:solidFill>
              </a:rPr>
              <a:t>Good news,</a:t>
            </a:r>
            <a:r>
              <a:rPr lang="en-US" altLang="en-US" sz="2800" b="0" kern="0" dirty="0">
                <a:solidFill>
                  <a:srgbClr val="000000"/>
                </a:solidFill>
              </a:rPr>
              <a:t> number of deaths down slightly.</a:t>
            </a:r>
          </a:p>
          <a:p>
            <a:pPr marL="0" indent="0">
              <a:spcBef>
                <a:spcPts val="500"/>
              </a:spcBef>
              <a:spcAft>
                <a:spcPts val="500"/>
              </a:spcAft>
              <a:buFont typeface="Monotype Sorts" pitchFamily="2" charset="2"/>
              <a:buNone/>
              <a:defRPr/>
            </a:pPr>
            <a:r>
              <a:rPr lang="en-US" altLang="en-US" sz="2800" b="0" u="sng" kern="0" dirty="0">
                <a:solidFill>
                  <a:srgbClr val="000000"/>
                </a:solidFill>
              </a:rPr>
              <a:t>Bad news</a:t>
            </a:r>
            <a:r>
              <a:rPr lang="en-US" altLang="en-US" sz="2800" b="0" kern="0" dirty="0">
                <a:solidFill>
                  <a:srgbClr val="000000"/>
                </a:solidFill>
              </a:rPr>
              <a:t>, paddle craft number still rising.</a:t>
            </a:r>
          </a:p>
          <a:p>
            <a:pPr marL="0" indent="0">
              <a:spcBef>
                <a:spcPts val="500"/>
              </a:spcBef>
              <a:spcAft>
                <a:spcPts val="500"/>
              </a:spcAft>
              <a:buFont typeface="Monotype Sorts" pitchFamily="2" charset="2"/>
              <a:buNone/>
              <a:defRPr/>
            </a:pPr>
            <a:r>
              <a:rPr lang="en-US" altLang="en-US" sz="2800" u="sng" kern="0" dirty="0">
                <a:solidFill>
                  <a:srgbClr val="000000"/>
                </a:solidFill>
              </a:rPr>
              <a:t>Don’t</a:t>
            </a:r>
            <a:r>
              <a:rPr lang="en-US" altLang="en-US" sz="2800" b="0" kern="0" dirty="0">
                <a:solidFill>
                  <a:srgbClr val="000000"/>
                </a:solidFill>
              </a:rPr>
              <a:t> be one of the </a:t>
            </a:r>
            <a:r>
              <a:rPr lang="en-US" altLang="en-US" sz="2800" kern="0" dirty="0">
                <a:solidFill>
                  <a:srgbClr val="000000"/>
                </a:solidFill>
              </a:rPr>
              <a:t>5.3</a:t>
            </a:r>
            <a:r>
              <a:rPr lang="en-US" altLang="en-US" sz="2800" b="0" kern="0" dirty="0">
                <a:solidFill>
                  <a:srgbClr val="000000"/>
                </a:solidFill>
              </a:rPr>
              <a:t> people in the 2023.</a:t>
            </a:r>
          </a:p>
        </p:txBody>
      </p:sp>
    </p:spTree>
    <p:extLst>
      <p:ext uri="{BB962C8B-B14F-4D97-AF65-F5344CB8AC3E}">
        <p14:creationId xmlns:p14="http://schemas.microsoft.com/office/powerpoint/2010/main" val="7668867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4EB4C9F0-C0A1-45D4-A565-EC6C47F1BE53}" type="slidenum">
              <a:rPr lang="en-US" smtClean="0"/>
              <a:pPr>
                <a:defRPr/>
              </a:pPr>
              <a:t>50</a:t>
            </a:fld>
            <a:endParaRPr lang="en-US" dirty="0"/>
          </a:p>
        </p:txBody>
      </p:sp>
      <p:sp>
        <p:nvSpPr>
          <p:cNvPr id="3" name="Rectangle 2"/>
          <p:cNvSpPr txBox="1">
            <a:spLocks noChangeArrowheads="1"/>
          </p:cNvSpPr>
          <p:nvPr/>
        </p:nvSpPr>
        <p:spPr>
          <a:xfrm>
            <a:off x="2286000" y="39441"/>
            <a:ext cx="4953000" cy="530225"/>
          </a:xfrm>
          <a:prstGeom prst="rect">
            <a:avLst/>
          </a:prstGeom>
        </p:spPr>
        <p:txBody>
          <a:bodyPr/>
          <a:lstStyle>
            <a:lvl1pPr algn="l" rtl="0" eaLnBrk="1" fontAlgn="base" hangingPunct="1">
              <a:spcBef>
                <a:spcPct val="0"/>
              </a:spcBef>
              <a:spcAft>
                <a:spcPct val="0"/>
              </a:spcAft>
              <a:defRPr sz="4000" i="1">
                <a:solidFill>
                  <a:schemeClr val="tx1"/>
                </a:solidFill>
                <a:latin typeface="+mj-lt"/>
                <a:ea typeface="+mj-ea"/>
                <a:cs typeface="+mj-cs"/>
              </a:defRPr>
            </a:lvl1pPr>
            <a:lvl2pPr algn="l" rtl="0" eaLnBrk="1" fontAlgn="base" hangingPunct="1">
              <a:spcBef>
                <a:spcPct val="0"/>
              </a:spcBef>
              <a:spcAft>
                <a:spcPct val="0"/>
              </a:spcAft>
              <a:defRPr sz="4000" i="1">
                <a:solidFill>
                  <a:schemeClr val="tx1"/>
                </a:solidFill>
                <a:latin typeface="Arial Black" pitchFamily="34" charset="0"/>
                <a:cs typeface="Times New Roman" charset="0"/>
              </a:defRPr>
            </a:lvl2pPr>
            <a:lvl3pPr algn="l" rtl="0" eaLnBrk="1" fontAlgn="base" hangingPunct="1">
              <a:spcBef>
                <a:spcPct val="0"/>
              </a:spcBef>
              <a:spcAft>
                <a:spcPct val="0"/>
              </a:spcAft>
              <a:defRPr sz="4000" i="1">
                <a:solidFill>
                  <a:schemeClr val="tx1"/>
                </a:solidFill>
                <a:latin typeface="Arial Black" pitchFamily="34" charset="0"/>
                <a:cs typeface="Times New Roman" charset="0"/>
              </a:defRPr>
            </a:lvl3pPr>
            <a:lvl4pPr algn="l" rtl="0" eaLnBrk="1" fontAlgn="base" hangingPunct="1">
              <a:spcBef>
                <a:spcPct val="0"/>
              </a:spcBef>
              <a:spcAft>
                <a:spcPct val="0"/>
              </a:spcAft>
              <a:defRPr sz="4000" i="1">
                <a:solidFill>
                  <a:schemeClr val="tx1"/>
                </a:solidFill>
                <a:latin typeface="Arial Black" pitchFamily="34" charset="0"/>
                <a:cs typeface="Times New Roman" charset="0"/>
              </a:defRPr>
            </a:lvl4pPr>
            <a:lvl5pPr algn="l" rtl="0" eaLnBrk="1" fontAlgn="base" hangingPunct="1">
              <a:spcBef>
                <a:spcPct val="0"/>
              </a:spcBef>
              <a:spcAft>
                <a:spcPct val="0"/>
              </a:spcAft>
              <a:defRPr sz="4000" i="1">
                <a:solidFill>
                  <a:schemeClr val="tx1"/>
                </a:solidFill>
                <a:latin typeface="Arial Black" pitchFamily="34" charset="0"/>
                <a:cs typeface="Times New Roman" charset="0"/>
              </a:defRPr>
            </a:lvl5pPr>
            <a:lvl6pPr marL="457200" algn="l" rtl="0" eaLnBrk="1" fontAlgn="base" hangingPunct="1">
              <a:spcBef>
                <a:spcPct val="0"/>
              </a:spcBef>
              <a:spcAft>
                <a:spcPct val="0"/>
              </a:spcAft>
              <a:defRPr sz="4000" i="1">
                <a:solidFill>
                  <a:schemeClr val="tx1"/>
                </a:solidFill>
                <a:latin typeface="Arial Black" pitchFamily="34" charset="0"/>
                <a:cs typeface="Times New Roman" charset="0"/>
              </a:defRPr>
            </a:lvl6pPr>
            <a:lvl7pPr marL="914400" algn="l" rtl="0" eaLnBrk="1" fontAlgn="base" hangingPunct="1">
              <a:spcBef>
                <a:spcPct val="0"/>
              </a:spcBef>
              <a:spcAft>
                <a:spcPct val="0"/>
              </a:spcAft>
              <a:defRPr sz="4000" i="1">
                <a:solidFill>
                  <a:schemeClr val="tx1"/>
                </a:solidFill>
                <a:latin typeface="Arial Black" pitchFamily="34" charset="0"/>
                <a:cs typeface="Times New Roman" charset="0"/>
              </a:defRPr>
            </a:lvl7pPr>
            <a:lvl8pPr marL="1371600" algn="l" rtl="0" eaLnBrk="1" fontAlgn="base" hangingPunct="1">
              <a:spcBef>
                <a:spcPct val="0"/>
              </a:spcBef>
              <a:spcAft>
                <a:spcPct val="0"/>
              </a:spcAft>
              <a:defRPr sz="4000" i="1">
                <a:solidFill>
                  <a:schemeClr val="tx1"/>
                </a:solidFill>
                <a:latin typeface="Arial Black" pitchFamily="34" charset="0"/>
                <a:cs typeface="Times New Roman" charset="0"/>
              </a:defRPr>
            </a:lvl8pPr>
            <a:lvl9pPr marL="1828800" algn="l" rtl="0" eaLnBrk="1" fontAlgn="base" hangingPunct="1">
              <a:spcBef>
                <a:spcPct val="0"/>
              </a:spcBef>
              <a:spcAft>
                <a:spcPct val="0"/>
              </a:spcAft>
              <a:defRPr sz="4000" i="1">
                <a:solidFill>
                  <a:schemeClr val="tx1"/>
                </a:solidFill>
                <a:latin typeface="Arial Black" pitchFamily="34" charset="0"/>
                <a:cs typeface="Times New Roman" charset="0"/>
              </a:defRPr>
            </a:lvl9pPr>
          </a:lstStyle>
          <a:p>
            <a:pPr algn="ctr">
              <a:defRPr/>
            </a:pPr>
            <a:r>
              <a:rPr lang="en-US" altLang="en-US" b="1" kern="0" dirty="0">
                <a:solidFill>
                  <a:srgbClr val="000000"/>
                </a:solidFill>
                <a:latin typeface="Arial" panose="020B0604020202020204" pitchFamily="34" charset="0"/>
              </a:rPr>
              <a:t>Life Jackets (=LJs)</a:t>
            </a:r>
            <a:endParaRPr lang="en-US" altLang="en-US" b="1" kern="0" dirty="0">
              <a:solidFill>
                <a:srgbClr val="000000"/>
              </a:solidFill>
              <a:latin typeface="+mn-lt"/>
            </a:endParaRPr>
          </a:p>
        </p:txBody>
      </p:sp>
      <p:sp>
        <p:nvSpPr>
          <p:cNvPr id="4" name="TextBox 1"/>
          <p:cNvSpPr txBox="1">
            <a:spLocks noChangeArrowheads="1"/>
          </p:cNvSpPr>
          <p:nvPr/>
        </p:nvSpPr>
        <p:spPr bwMode="auto">
          <a:xfrm>
            <a:off x="430212" y="1306000"/>
            <a:ext cx="828357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2"/>
              </a:buClr>
              <a:buFont typeface="Monotype Sorts" pitchFamily="2" charset="2"/>
              <a:buChar char="z"/>
              <a:defRPr kumimoji="1" sz="3200" b="1">
                <a:solidFill>
                  <a:schemeClr val="bg1"/>
                </a:solidFill>
                <a:latin typeface="Arial" panose="020B0604020202020204" pitchFamily="34" charset="0"/>
              </a:defRPr>
            </a:lvl1pPr>
            <a:lvl2pPr marL="742950" indent="-285750">
              <a:spcBef>
                <a:spcPct val="20000"/>
              </a:spcBef>
              <a:buClr>
                <a:schemeClr val="accent2"/>
              </a:buClr>
              <a:buFont typeface="Monotype Sorts" pitchFamily="2" charset="2"/>
              <a:buChar char="y"/>
              <a:defRPr kumimoji="1" sz="2800" b="1">
                <a:solidFill>
                  <a:schemeClr val="bg1"/>
                </a:solidFill>
                <a:latin typeface="Arial" panose="020B0604020202020204" pitchFamily="34" charset="0"/>
              </a:defRPr>
            </a:lvl2pPr>
            <a:lvl3pPr marL="1143000" indent="-228600">
              <a:spcBef>
                <a:spcPct val="20000"/>
              </a:spcBef>
              <a:buClr>
                <a:schemeClr val="accent2"/>
              </a:buClr>
              <a:buFont typeface="Monotype Sorts" pitchFamily="2" charset="2"/>
              <a:buChar char="x"/>
              <a:defRPr kumimoji="1" sz="2400" b="1">
                <a:solidFill>
                  <a:schemeClr val="bg1"/>
                </a:solidFill>
                <a:latin typeface="Arial" panose="020B0604020202020204" pitchFamily="34" charset="0"/>
              </a:defRPr>
            </a:lvl3pPr>
            <a:lvl4pPr marL="1600200" indent="-228600">
              <a:spcBef>
                <a:spcPct val="20000"/>
              </a:spcBef>
              <a:buClr>
                <a:schemeClr val="accent2"/>
              </a:buClr>
              <a:buChar char="•"/>
              <a:defRPr kumimoji="1" sz="2000" b="1">
                <a:solidFill>
                  <a:schemeClr val="bg1"/>
                </a:solidFill>
                <a:latin typeface="Arial" panose="020B0604020202020204" pitchFamily="34" charset="0"/>
              </a:defRPr>
            </a:lvl4pPr>
            <a:lvl5pPr marL="2057400" indent="-228600">
              <a:spcBef>
                <a:spcPct val="20000"/>
              </a:spcBef>
              <a:buClr>
                <a:schemeClr val="accent2"/>
              </a:buClr>
              <a:buChar char="–"/>
              <a:defRPr kumimoji="1" sz="2000" b="1">
                <a:solidFill>
                  <a:schemeClr val="bg1"/>
                </a:solidFill>
                <a:latin typeface="Arial" panose="020B0604020202020204" pitchFamily="34" charset="0"/>
              </a:defRPr>
            </a:lvl5pPr>
            <a:lvl6pPr marL="25146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6pPr>
            <a:lvl7pPr marL="29718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7pPr>
            <a:lvl8pPr marL="34290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8pPr>
            <a:lvl9pPr marL="38862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9pPr>
          </a:lstStyle>
          <a:p>
            <a:pPr>
              <a:spcBef>
                <a:spcPct val="0"/>
              </a:spcBef>
              <a:buClrTx/>
              <a:buFontTx/>
              <a:buNone/>
            </a:pPr>
            <a:r>
              <a:rPr kumimoji="0" lang="en-US" altLang="en-US" sz="2800" dirty="0">
                <a:solidFill>
                  <a:srgbClr val="000000"/>
                </a:solidFill>
              </a:rPr>
              <a:t>Why wear a LJ? – </a:t>
            </a:r>
            <a:r>
              <a:rPr kumimoji="0" lang="en-US" altLang="en-US" sz="2800" b="0" dirty="0">
                <a:solidFill>
                  <a:srgbClr val="000000"/>
                </a:solidFill>
              </a:rPr>
              <a:t>It’s an adult’s </a:t>
            </a:r>
            <a:r>
              <a:rPr kumimoji="0" lang="en-US" altLang="en-US" sz="2800" b="0" u="sng" dirty="0">
                <a:solidFill>
                  <a:srgbClr val="000000"/>
                </a:solidFill>
              </a:rPr>
              <a:t>choice</a:t>
            </a:r>
            <a:r>
              <a:rPr kumimoji="0" lang="en-US" altLang="en-US" sz="2800" b="0" dirty="0">
                <a:solidFill>
                  <a:srgbClr val="000000"/>
                </a:solidFill>
              </a:rPr>
              <a:t>, but </a:t>
            </a:r>
            <a:r>
              <a:rPr kumimoji="0" lang="en-US" altLang="en-US" sz="2800" b="0" u="sng" dirty="0">
                <a:solidFill>
                  <a:srgbClr val="000000"/>
                </a:solidFill>
              </a:rPr>
              <a:t>under</a:t>
            </a:r>
            <a:r>
              <a:rPr kumimoji="0" lang="en-US" altLang="en-US" sz="2800" b="0" dirty="0">
                <a:solidFill>
                  <a:srgbClr val="000000"/>
                </a:solidFill>
              </a:rPr>
              <a:t> </a:t>
            </a:r>
            <a:r>
              <a:rPr kumimoji="0" lang="en-US" altLang="en-US" sz="2800" dirty="0">
                <a:solidFill>
                  <a:srgbClr val="000000"/>
                </a:solidFill>
              </a:rPr>
              <a:t>11 in ME </a:t>
            </a:r>
            <a:r>
              <a:rPr kumimoji="0" lang="en-US" altLang="en-US" sz="2800" b="0" dirty="0">
                <a:solidFill>
                  <a:srgbClr val="000000"/>
                </a:solidFill>
              </a:rPr>
              <a:t>(13 for USCG), must wear by Law.</a:t>
            </a:r>
          </a:p>
        </p:txBody>
      </p:sp>
      <p:sp>
        <p:nvSpPr>
          <p:cNvPr id="5" name="Rectangle 3"/>
          <p:cNvSpPr txBox="1">
            <a:spLocks noChangeArrowheads="1"/>
          </p:cNvSpPr>
          <p:nvPr/>
        </p:nvSpPr>
        <p:spPr>
          <a:xfrm>
            <a:off x="708025" y="2313535"/>
            <a:ext cx="7893049" cy="3951287"/>
          </a:xfrm>
          <a:prstGeom prst="rect">
            <a:avLst/>
          </a:prstGeom>
        </p:spPr>
        <p:txBody>
          <a:bodyPr/>
          <a:lstStyle>
            <a:lvl1pPr marL="342900" indent="-342900" algn="l" rtl="0" eaLnBrk="1" fontAlgn="base" hangingPunct="1">
              <a:spcBef>
                <a:spcPct val="20000"/>
              </a:spcBef>
              <a:spcAft>
                <a:spcPct val="0"/>
              </a:spcAft>
              <a:buChar char="•"/>
              <a:defRPr sz="3200" b="1">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b="1">
                <a:solidFill>
                  <a:schemeClr val="tx1"/>
                </a:solidFill>
                <a:latin typeface="+mn-lt"/>
                <a:cs typeface="+mn-cs"/>
              </a:defRPr>
            </a:lvl2pPr>
            <a:lvl3pPr marL="1143000" indent="-228600" algn="l" rtl="0" eaLnBrk="1" fontAlgn="base" hangingPunct="1">
              <a:spcBef>
                <a:spcPct val="20000"/>
              </a:spcBef>
              <a:spcAft>
                <a:spcPct val="0"/>
              </a:spcAft>
              <a:buChar char="•"/>
              <a:defRPr sz="2400" b="1">
                <a:solidFill>
                  <a:schemeClr val="tx1"/>
                </a:solidFill>
                <a:latin typeface="+mn-lt"/>
                <a:cs typeface="+mn-cs"/>
              </a:defRPr>
            </a:lvl3pPr>
            <a:lvl4pPr marL="1600200" indent="-228600" algn="l" rtl="0" eaLnBrk="1" fontAlgn="base" hangingPunct="1">
              <a:spcBef>
                <a:spcPct val="20000"/>
              </a:spcBef>
              <a:spcAft>
                <a:spcPct val="0"/>
              </a:spcAft>
              <a:buChar char="–"/>
              <a:defRPr sz="2000" b="1">
                <a:solidFill>
                  <a:schemeClr val="tx1"/>
                </a:solidFill>
                <a:latin typeface="+mn-lt"/>
                <a:cs typeface="+mn-cs"/>
              </a:defRPr>
            </a:lvl4pPr>
            <a:lvl5pPr marL="2057400" indent="-228600" algn="l" rtl="0" eaLnBrk="1" fontAlgn="base" hangingPunct="1">
              <a:spcBef>
                <a:spcPct val="20000"/>
              </a:spcBef>
              <a:spcAft>
                <a:spcPct val="0"/>
              </a:spcAft>
              <a:buChar char="»"/>
              <a:defRPr sz="2000" b="1">
                <a:solidFill>
                  <a:schemeClr val="tx1"/>
                </a:solidFill>
                <a:latin typeface="+mn-lt"/>
                <a:cs typeface="+mn-cs"/>
              </a:defRPr>
            </a:lvl5pPr>
            <a:lvl6pPr marL="2514600" indent="-228600" algn="l" rtl="0" eaLnBrk="1" fontAlgn="base" hangingPunct="1">
              <a:spcBef>
                <a:spcPct val="20000"/>
              </a:spcBef>
              <a:spcAft>
                <a:spcPct val="0"/>
              </a:spcAft>
              <a:buChar char="»"/>
              <a:defRPr sz="2000" b="1">
                <a:solidFill>
                  <a:schemeClr val="tx1"/>
                </a:solidFill>
                <a:latin typeface="+mn-lt"/>
                <a:cs typeface="+mn-cs"/>
              </a:defRPr>
            </a:lvl6pPr>
            <a:lvl7pPr marL="2971800" indent="-228600" algn="l" rtl="0" eaLnBrk="1" fontAlgn="base" hangingPunct="1">
              <a:spcBef>
                <a:spcPct val="20000"/>
              </a:spcBef>
              <a:spcAft>
                <a:spcPct val="0"/>
              </a:spcAft>
              <a:buChar char="»"/>
              <a:defRPr sz="2000" b="1">
                <a:solidFill>
                  <a:schemeClr val="tx1"/>
                </a:solidFill>
                <a:latin typeface="+mn-lt"/>
                <a:cs typeface="+mn-cs"/>
              </a:defRPr>
            </a:lvl7pPr>
            <a:lvl8pPr marL="3429000" indent="-228600" algn="l" rtl="0" eaLnBrk="1" fontAlgn="base" hangingPunct="1">
              <a:spcBef>
                <a:spcPct val="20000"/>
              </a:spcBef>
              <a:spcAft>
                <a:spcPct val="0"/>
              </a:spcAft>
              <a:buChar char="»"/>
              <a:defRPr sz="2000" b="1">
                <a:solidFill>
                  <a:schemeClr val="tx1"/>
                </a:solidFill>
                <a:latin typeface="+mn-lt"/>
                <a:cs typeface="+mn-cs"/>
              </a:defRPr>
            </a:lvl8pPr>
            <a:lvl9pPr marL="3886200" indent="-228600" algn="l" rtl="0" eaLnBrk="1" fontAlgn="base" hangingPunct="1">
              <a:spcBef>
                <a:spcPct val="20000"/>
              </a:spcBef>
              <a:spcAft>
                <a:spcPct val="0"/>
              </a:spcAft>
              <a:buChar char="»"/>
              <a:defRPr sz="2000" b="1">
                <a:solidFill>
                  <a:schemeClr val="tx1"/>
                </a:solidFill>
                <a:latin typeface="+mn-lt"/>
                <a:cs typeface="+mn-cs"/>
              </a:defRPr>
            </a:lvl9pPr>
          </a:lstStyle>
          <a:p>
            <a:pPr>
              <a:spcBef>
                <a:spcPts val="0"/>
              </a:spcBef>
              <a:spcAft>
                <a:spcPts val="0"/>
              </a:spcAft>
              <a:buFont typeface="Arial" panose="020B0604020202020204" pitchFamily="34" charset="0"/>
              <a:buChar char="•"/>
              <a:defRPr/>
            </a:pPr>
            <a:r>
              <a:rPr lang="en-US" altLang="en-US" sz="2800" b="0" kern="0" dirty="0">
                <a:solidFill>
                  <a:srgbClr val="000000"/>
                </a:solidFill>
              </a:rPr>
              <a:t>Keeps you afloat, reduces the need for limb</a:t>
            </a:r>
          </a:p>
          <a:p>
            <a:pPr marL="0" indent="0">
              <a:spcBef>
                <a:spcPts val="0"/>
              </a:spcBef>
              <a:spcAft>
                <a:spcPts val="0"/>
              </a:spcAft>
              <a:buFont typeface="Monotype Sorts" pitchFamily="2" charset="2"/>
              <a:buNone/>
              <a:defRPr/>
            </a:pPr>
            <a:r>
              <a:rPr lang="en-US" altLang="en-US" sz="2800" b="0" kern="0" dirty="0">
                <a:solidFill>
                  <a:srgbClr val="000000"/>
                </a:solidFill>
              </a:rPr>
              <a:t>      motion – </a:t>
            </a:r>
            <a:r>
              <a:rPr lang="en-US" altLang="en-US" sz="2800" b="0" kern="0" dirty="0">
                <a:solidFill>
                  <a:srgbClr val="FF0000"/>
                </a:solidFill>
              </a:rPr>
              <a:t>saves energy, buys you time</a:t>
            </a:r>
            <a:r>
              <a:rPr lang="en-US" altLang="en-US" sz="2800" b="0" kern="0" dirty="0"/>
              <a:t>.</a:t>
            </a:r>
          </a:p>
          <a:p>
            <a:pPr>
              <a:spcBef>
                <a:spcPts val="0"/>
              </a:spcBef>
              <a:spcAft>
                <a:spcPts val="0"/>
              </a:spcAft>
              <a:buFont typeface="Arial" panose="020B0604020202020204" pitchFamily="34" charset="0"/>
              <a:buChar char="•"/>
              <a:defRPr/>
            </a:pPr>
            <a:r>
              <a:rPr lang="en-US" altLang="en-US" sz="2800" b="0" kern="0" dirty="0">
                <a:solidFill>
                  <a:srgbClr val="000000"/>
                </a:solidFill>
              </a:rPr>
              <a:t>Keeps you afloat through </a:t>
            </a:r>
            <a:r>
              <a:rPr lang="en-US" altLang="en-US" sz="2800" b="0" kern="0" dirty="0">
                <a:solidFill>
                  <a:srgbClr val="FF0000"/>
                </a:solidFill>
              </a:rPr>
              <a:t>cold shock </a:t>
            </a:r>
            <a:r>
              <a:rPr lang="en-US" altLang="en-US" sz="2800" b="0" kern="0" dirty="0">
                <a:solidFill>
                  <a:srgbClr val="000000"/>
                </a:solidFill>
              </a:rPr>
              <a:t>and</a:t>
            </a:r>
          </a:p>
          <a:p>
            <a:pPr marL="0" indent="0">
              <a:spcBef>
                <a:spcPts val="0"/>
              </a:spcBef>
              <a:spcAft>
                <a:spcPts val="0"/>
              </a:spcAft>
              <a:buFont typeface="Monotype Sorts" pitchFamily="2" charset="2"/>
              <a:buNone/>
              <a:defRPr/>
            </a:pPr>
            <a:r>
              <a:rPr lang="en-US" altLang="en-US" sz="2800" b="0" kern="0" dirty="0">
                <a:solidFill>
                  <a:srgbClr val="FF0000"/>
                </a:solidFill>
              </a:rPr>
              <a:t>      cold incapacitation</a:t>
            </a:r>
            <a:r>
              <a:rPr lang="en-US" altLang="en-US" sz="2800" b="0" kern="0" dirty="0">
                <a:solidFill>
                  <a:srgbClr val="000000"/>
                </a:solidFill>
              </a:rPr>
              <a:t>; a “floater” easier to find.</a:t>
            </a:r>
          </a:p>
          <a:p>
            <a:pPr>
              <a:spcBef>
                <a:spcPts val="0"/>
              </a:spcBef>
              <a:spcAft>
                <a:spcPts val="0"/>
              </a:spcAft>
              <a:buFont typeface="Arial" panose="020B0604020202020204" pitchFamily="34" charset="0"/>
              <a:buChar char="•"/>
              <a:defRPr/>
            </a:pPr>
            <a:r>
              <a:rPr lang="en-US" altLang="en-US" sz="2800" b="0" kern="0" dirty="0">
                <a:solidFill>
                  <a:srgbClr val="000000"/>
                </a:solidFill>
              </a:rPr>
              <a:t>LJs </a:t>
            </a:r>
            <a:r>
              <a:rPr lang="en-US" altLang="en-US" sz="2800" b="0" kern="0" dirty="0">
                <a:solidFill>
                  <a:srgbClr val="FF0000"/>
                </a:solidFill>
              </a:rPr>
              <a:t>MUST</a:t>
            </a:r>
            <a:r>
              <a:rPr lang="en-US" altLang="en-US" sz="2800" b="0" kern="0" dirty="0"/>
              <a:t> </a:t>
            </a:r>
            <a:r>
              <a:rPr lang="en-US" altLang="en-US" sz="2800" b="0" kern="0" dirty="0">
                <a:solidFill>
                  <a:srgbClr val="000000"/>
                </a:solidFill>
              </a:rPr>
              <a:t>have USCG approved label, be</a:t>
            </a:r>
          </a:p>
          <a:p>
            <a:pPr marL="0" indent="0">
              <a:spcBef>
                <a:spcPts val="0"/>
              </a:spcBef>
              <a:spcAft>
                <a:spcPts val="0"/>
              </a:spcAft>
              <a:buFont typeface="Monotype Sorts" pitchFamily="2" charset="2"/>
              <a:buNone/>
              <a:defRPr/>
            </a:pPr>
            <a:r>
              <a:rPr lang="en-US" altLang="en-US" sz="2800" b="0" kern="0" dirty="0">
                <a:solidFill>
                  <a:srgbClr val="000000"/>
                </a:solidFill>
              </a:rPr>
              <a:t>      in a serviceable condition, correct size and</a:t>
            </a:r>
          </a:p>
          <a:p>
            <a:pPr marL="0" indent="0">
              <a:spcBef>
                <a:spcPts val="0"/>
              </a:spcBef>
              <a:spcAft>
                <a:spcPts val="0"/>
              </a:spcAft>
              <a:buFont typeface="Monotype Sorts" pitchFamily="2" charset="2"/>
              <a:buNone/>
              <a:defRPr/>
            </a:pPr>
            <a:r>
              <a:rPr lang="en-US" altLang="en-US" sz="2800" b="0" kern="0" dirty="0"/>
              <a:t>      </a:t>
            </a:r>
            <a:r>
              <a:rPr lang="en-US" altLang="en-US" sz="2800" b="0" kern="0" dirty="0">
                <a:solidFill>
                  <a:srgbClr val="FF0000"/>
                </a:solidFill>
              </a:rPr>
              <a:t>adjusted</a:t>
            </a:r>
            <a:r>
              <a:rPr lang="en-US" altLang="en-US" sz="2800" b="0" kern="0" dirty="0"/>
              <a:t> </a:t>
            </a:r>
            <a:r>
              <a:rPr lang="en-US" altLang="en-US" sz="2800" b="0" kern="0" dirty="0">
                <a:solidFill>
                  <a:srgbClr val="000000"/>
                </a:solidFill>
              </a:rPr>
              <a:t>for user; add </a:t>
            </a:r>
            <a:r>
              <a:rPr lang="en-US" altLang="en-US" sz="2800" b="0" u="sng" kern="0" dirty="0">
                <a:solidFill>
                  <a:srgbClr val="000000"/>
                </a:solidFill>
              </a:rPr>
              <a:t>user</a:t>
            </a:r>
            <a:r>
              <a:rPr lang="en-US" altLang="en-US" sz="2800" b="0" kern="0" dirty="0">
                <a:solidFill>
                  <a:srgbClr val="000000"/>
                </a:solidFill>
              </a:rPr>
              <a:t> and </a:t>
            </a:r>
            <a:r>
              <a:rPr lang="en-US" altLang="en-US" sz="2800" b="0" u="sng" kern="0" dirty="0">
                <a:solidFill>
                  <a:srgbClr val="000000"/>
                </a:solidFill>
              </a:rPr>
              <a:t>boat names</a:t>
            </a:r>
            <a:r>
              <a:rPr lang="en-US" altLang="en-US" sz="2800" b="0" kern="0" dirty="0">
                <a:solidFill>
                  <a:srgbClr val="000000"/>
                </a:solidFill>
              </a:rPr>
              <a:t>.</a:t>
            </a:r>
          </a:p>
          <a:p>
            <a:pPr>
              <a:spcBef>
                <a:spcPts val="0"/>
              </a:spcBef>
              <a:spcAft>
                <a:spcPts val="0"/>
              </a:spcAft>
              <a:buFont typeface="Arial" panose="020B0604020202020204" pitchFamily="34" charset="0"/>
              <a:buChar char="•"/>
              <a:defRPr/>
            </a:pPr>
            <a:r>
              <a:rPr lang="en-US" altLang="en-US" sz="2800" b="0" kern="0" dirty="0">
                <a:solidFill>
                  <a:srgbClr val="000000"/>
                </a:solidFill>
              </a:rPr>
              <a:t>One Life Jacket (correctly sized) for each person aboard.</a:t>
            </a:r>
          </a:p>
        </p:txBody>
      </p:sp>
    </p:spTree>
    <p:extLst>
      <p:ext uri="{BB962C8B-B14F-4D97-AF65-F5344CB8AC3E}">
        <p14:creationId xmlns:p14="http://schemas.microsoft.com/office/powerpoint/2010/main" val="387657066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4EB4C9F0-C0A1-45D4-A565-EC6C47F1BE53}" type="slidenum">
              <a:rPr lang="en-US" smtClean="0"/>
              <a:pPr>
                <a:defRPr/>
              </a:pPr>
              <a:t>51</a:t>
            </a:fld>
            <a:endParaRPr lang="en-US" dirty="0"/>
          </a:p>
        </p:txBody>
      </p:sp>
      <p:sp>
        <p:nvSpPr>
          <p:cNvPr id="3" name="Rectangle 2"/>
          <p:cNvSpPr txBox="1">
            <a:spLocks noChangeArrowheads="1"/>
          </p:cNvSpPr>
          <p:nvPr/>
        </p:nvSpPr>
        <p:spPr>
          <a:xfrm>
            <a:off x="2400300" y="0"/>
            <a:ext cx="4343400" cy="533400"/>
          </a:xfrm>
          <a:prstGeom prst="rect">
            <a:avLst/>
          </a:prstGeom>
        </p:spPr>
        <p:txBody>
          <a:bodyPr/>
          <a:lstStyle>
            <a:lvl1pPr algn="l" rtl="0" eaLnBrk="1" fontAlgn="base" hangingPunct="1">
              <a:spcBef>
                <a:spcPct val="0"/>
              </a:spcBef>
              <a:spcAft>
                <a:spcPct val="0"/>
              </a:spcAft>
              <a:defRPr sz="4000" i="1">
                <a:solidFill>
                  <a:schemeClr val="tx1"/>
                </a:solidFill>
                <a:latin typeface="+mj-lt"/>
                <a:ea typeface="+mj-ea"/>
                <a:cs typeface="+mj-cs"/>
              </a:defRPr>
            </a:lvl1pPr>
            <a:lvl2pPr algn="l" rtl="0" eaLnBrk="1" fontAlgn="base" hangingPunct="1">
              <a:spcBef>
                <a:spcPct val="0"/>
              </a:spcBef>
              <a:spcAft>
                <a:spcPct val="0"/>
              </a:spcAft>
              <a:defRPr sz="4000" i="1">
                <a:solidFill>
                  <a:schemeClr val="tx1"/>
                </a:solidFill>
                <a:latin typeface="Arial Black" pitchFamily="34" charset="0"/>
                <a:cs typeface="Times New Roman" charset="0"/>
              </a:defRPr>
            </a:lvl2pPr>
            <a:lvl3pPr algn="l" rtl="0" eaLnBrk="1" fontAlgn="base" hangingPunct="1">
              <a:spcBef>
                <a:spcPct val="0"/>
              </a:spcBef>
              <a:spcAft>
                <a:spcPct val="0"/>
              </a:spcAft>
              <a:defRPr sz="4000" i="1">
                <a:solidFill>
                  <a:schemeClr val="tx1"/>
                </a:solidFill>
                <a:latin typeface="Arial Black" pitchFamily="34" charset="0"/>
                <a:cs typeface="Times New Roman" charset="0"/>
              </a:defRPr>
            </a:lvl3pPr>
            <a:lvl4pPr algn="l" rtl="0" eaLnBrk="1" fontAlgn="base" hangingPunct="1">
              <a:spcBef>
                <a:spcPct val="0"/>
              </a:spcBef>
              <a:spcAft>
                <a:spcPct val="0"/>
              </a:spcAft>
              <a:defRPr sz="4000" i="1">
                <a:solidFill>
                  <a:schemeClr val="tx1"/>
                </a:solidFill>
                <a:latin typeface="Arial Black" pitchFamily="34" charset="0"/>
                <a:cs typeface="Times New Roman" charset="0"/>
              </a:defRPr>
            </a:lvl4pPr>
            <a:lvl5pPr algn="l" rtl="0" eaLnBrk="1" fontAlgn="base" hangingPunct="1">
              <a:spcBef>
                <a:spcPct val="0"/>
              </a:spcBef>
              <a:spcAft>
                <a:spcPct val="0"/>
              </a:spcAft>
              <a:defRPr sz="4000" i="1">
                <a:solidFill>
                  <a:schemeClr val="tx1"/>
                </a:solidFill>
                <a:latin typeface="Arial Black" pitchFamily="34" charset="0"/>
                <a:cs typeface="Times New Roman" charset="0"/>
              </a:defRPr>
            </a:lvl5pPr>
            <a:lvl6pPr marL="457200" algn="l" rtl="0" eaLnBrk="1" fontAlgn="base" hangingPunct="1">
              <a:spcBef>
                <a:spcPct val="0"/>
              </a:spcBef>
              <a:spcAft>
                <a:spcPct val="0"/>
              </a:spcAft>
              <a:defRPr sz="4000" i="1">
                <a:solidFill>
                  <a:schemeClr val="tx1"/>
                </a:solidFill>
                <a:latin typeface="Arial Black" pitchFamily="34" charset="0"/>
                <a:cs typeface="Times New Roman" charset="0"/>
              </a:defRPr>
            </a:lvl6pPr>
            <a:lvl7pPr marL="914400" algn="l" rtl="0" eaLnBrk="1" fontAlgn="base" hangingPunct="1">
              <a:spcBef>
                <a:spcPct val="0"/>
              </a:spcBef>
              <a:spcAft>
                <a:spcPct val="0"/>
              </a:spcAft>
              <a:defRPr sz="4000" i="1">
                <a:solidFill>
                  <a:schemeClr val="tx1"/>
                </a:solidFill>
                <a:latin typeface="Arial Black" pitchFamily="34" charset="0"/>
                <a:cs typeface="Times New Roman" charset="0"/>
              </a:defRPr>
            </a:lvl7pPr>
            <a:lvl8pPr marL="1371600" algn="l" rtl="0" eaLnBrk="1" fontAlgn="base" hangingPunct="1">
              <a:spcBef>
                <a:spcPct val="0"/>
              </a:spcBef>
              <a:spcAft>
                <a:spcPct val="0"/>
              </a:spcAft>
              <a:defRPr sz="4000" i="1">
                <a:solidFill>
                  <a:schemeClr val="tx1"/>
                </a:solidFill>
                <a:latin typeface="Arial Black" pitchFamily="34" charset="0"/>
                <a:cs typeface="Times New Roman" charset="0"/>
              </a:defRPr>
            </a:lvl8pPr>
            <a:lvl9pPr marL="1828800" algn="l" rtl="0" eaLnBrk="1" fontAlgn="base" hangingPunct="1">
              <a:spcBef>
                <a:spcPct val="0"/>
              </a:spcBef>
              <a:spcAft>
                <a:spcPct val="0"/>
              </a:spcAft>
              <a:defRPr sz="4000" i="1">
                <a:solidFill>
                  <a:schemeClr val="tx1"/>
                </a:solidFill>
                <a:latin typeface="Arial Black" pitchFamily="34" charset="0"/>
                <a:cs typeface="Times New Roman" charset="0"/>
              </a:defRPr>
            </a:lvl9pPr>
          </a:lstStyle>
          <a:p>
            <a:pPr algn="ctr">
              <a:defRPr/>
            </a:pPr>
            <a:r>
              <a:rPr lang="en-US" altLang="en-US" sz="4400" b="1" kern="0" dirty="0">
                <a:solidFill>
                  <a:srgbClr val="000000"/>
                </a:solidFill>
                <a:latin typeface="+mn-lt"/>
              </a:rPr>
              <a:t>Life Jackets</a:t>
            </a:r>
          </a:p>
        </p:txBody>
      </p:sp>
      <p:sp>
        <p:nvSpPr>
          <p:cNvPr id="4" name="Rectangle 3"/>
          <p:cNvSpPr txBox="1">
            <a:spLocks noChangeArrowheads="1"/>
          </p:cNvSpPr>
          <p:nvPr/>
        </p:nvSpPr>
        <p:spPr>
          <a:xfrm>
            <a:off x="685800" y="1447800"/>
            <a:ext cx="7772400" cy="4714875"/>
          </a:xfrm>
          <a:prstGeom prst="rect">
            <a:avLst/>
          </a:prstGeom>
        </p:spPr>
        <p:txBody>
          <a:bodyPr/>
          <a:lstStyle>
            <a:lvl1pPr marL="342900" indent="-342900" algn="l" rtl="0" eaLnBrk="1" fontAlgn="base" hangingPunct="1">
              <a:spcBef>
                <a:spcPct val="20000"/>
              </a:spcBef>
              <a:spcAft>
                <a:spcPct val="0"/>
              </a:spcAft>
              <a:buChar char="•"/>
              <a:defRPr sz="3200" b="1">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b="1">
                <a:solidFill>
                  <a:schemeClr val="tx1"/>
                </a:solidFill>
                <a:latin typeface="+mn-lt"/>
                <a:cs typeface="+mn-cs"/>
              </a:defRPr>
            </a:lvl2pPr>
            <a:lvl3pPr marL="1143000" indent="-228600" algn="l" rtl="0" eaLnBrk="1" fontAlgn="base" hangingPunct="1">
              <a:spcBef>
                <a:spcPct val="20000"/>
              </a:spcBef>
              <a:spcAft>
                <a:spcPct val="0"/>
              </a:spcAft>
              <a:buChar char="•"/>
              <a:defRPr sz="2400" b="1">
                <a:solidFill>
                  <a:schemeClr val="tx1"/>
                </a:solidFill>
                <a:latin typeface="+mn-lt"/>
                <a:cs typeface="+mn-cs"/>
              </a:defRPr>
            </a:lvl3pPr>
            <a:lvl4pPr marL="1600200" indent="-228600" algn="l" rtl="0" eaLnBrk="1" fontAlgn="base" hangingPunct="1">
              <a:spcBef>
                <a:spcPct val="20000"/>
              </a:spcBef>
              <a:spcAft>
                <a:spcPct val="0"/>
              </a:spcAft>
              <a:buChar char="–"/>
              <a:defRPr sz="2000" b="1">
                <a:solidFill>
                  <a:schemeClr val="tx1"/>
                </a:solidFill>
                <a:latin typeface="+mn-lt"/>
                <a:cs typeface="+mn-cs"/>
              </a:defRPr>
            </a:lvl4pPr>
            <a:lvl5pPr marL="2057400" indent="-228600" algn="l" rtl="0" eaLnBrk="1" fontAlgn="base" hangingPunct="1">
              <a:spcBef>
                <a:spcPct val="20000"/>
              </a:spcBef>
              <a:spcAft>
                <a:spcPct val="0"/>
              </a:spcAft>
              <a:buChar char="»"/>
              <a:defRPr sz="2000" b="1">
                <a:solidFill>
                  <a:schemeClr val="tx1"/>
                </a:solidFill>
                <a:latin typeface="+mn-lt"/>
                <a:cs typeface="+mn-cs"/>
              </a:defRPr>
            </a:lvl5pPr>
            <a:lvl6pPr marL="2514600" indent="-228600" algn="l" rtl="0" eaLnBrk="1" fontAlgn="base" hangingPunct="1">
              <a:spcBef>
                <a:spcPct val="20000"/>
              </a:spcBef>
              <a:spcAft>
                <a:spcPct val="0"/>
              </a:spcAft>
              <a:buChar char="»"/>
              <a:defRPr sz="2000" b="1">
                <a:solidFill>
                  <a:schemeClr val="tx1"/>
                </a:solidFill>
                <a:latin typeface="+mn-lt"/>
                <a:cs typeface="+mn-cs"/>
              </a:defRPr>
            </a:lvl6pPr>
            <a:lvl7pPr marL="2971800" indent="-228600" algn="l" rtl="0" eaLnBrk="1" fontAlgn="base" hangingPunct="1">
              <a:spcBef>
                <a:spcPct val="20000"/>
              </a:spcBef>
              <a:spcAft>
                <a:spcPct val="0"/>
              </a:spcAft>
              <a:buChar char="»"/>
              <a:defRPr sz="2000" b="1">
                <a:solidFill>
                  <a:schemeClr val="tx1"/>
                </a:solidFill>
                <a:latin typeface="+mn-lt"/>
                <a:cs typeface="+mn-cs"/>
              </a:defRPr>
            </a:lvl7pPr>
            <a:lvl8pPr marL="3429000" indent="-228600" algn="l" rtl="0" eaLnBrk="1" fontAlgn="base" hangingPunct="1">
              <a:spcBef>
                <a:spcPct val="20000"/>
              </a:spcBef>
              <a:spcAft>
                <a:spcPct val="0"/>
              </a:spcAft>
              <a:buChar char="»"/>
              <a:defRPr sz="2000" b="1">
                <a:solidFill>
                  <a:schemeClr val="tx1"/>
                </a:solidFill>
                <a:latin typeface="+mn-lt"/>
                <a:cs typeface="+mn-cs"/>
              </a:defRPr>
            </a:lvl8pPr>
            <a:lvl9pPr marL="3886200" indent="-228600" algn="l" rtl="0" eaLnBrk="1" fontAlgn="base" hangingPunct="1">
              <a:spcBef>
                <a:spcPct val="20000"/>
              </a:spcBef>
              <a:spcAft>
                <a:spcPct val="0"/>
              </a:spcAft>
              <a:buChar char="»"/>
              <a:defRPr sz="2000" b="1">
                <a:solidFill>
                  <a:schemeClr val="tx1"/>
                </a:solidFill>
                <a:latin typeface="+mn-lt"/>
                <a:cs typeface="+mn-cs"/>
              </a:defRPr>
            </a:lvl9pPr>
          </a:lstStyle>
          <a:p>
            <a:pPr>
              <a:spcBef>
                <a:spcPts val="500"/>
              </a:spcBef>
              <a:spcAft>
                <a:spcPts val="500"/>
              </a:spcAft>
              <a:buFont typeface="Arial" panose="020B0604020202020204" pitchFamily="34" charset="0"/>
              <a:buChar char="•"/>
            </a:pPr>
            <a:r>
              <a:rPr lang="en-US" altLang="en-US" sz="2800" b="0" kern="0" dirty="0">
                <a:solidFill>
                  <a:srgbClr val="000000"/>
                </a:solidFill>
              </a:rPr>
              <a:t>Most adults with </a:t>
            </a:r>
            <a:r>
              <a:rPr lang="en-US" altLang="en-US" sz="2800" kern="0" dirty="0">
                <a:solidFill>
                  <a:srgbClr val="000000"/>
                </a:solidFill>
              </a:rPr>
              <a:t>lungs full </a:t>
            </a:r>
            <a:r>
              <a:rPr lang="en-US" altLang="en-US" sz="2800" b="0" kern="0" dirty="0">
                <a:solidFill>
                  <a:srgbClr val="000000"/>
                </a:solidFill>
              </a:rPr>
              <a:t>have about </a:t>
            </a:r>
            <a:r>
              <a:rPr lang="en-US" altLang="en-US" sz="2800" kern="0" dirty="0">
                <a:solidFill>
                  <a:srgbClr val="000000"/>
                </a:solidFill>
              </a:rPr>
              <a:t>11lbs (50N)</a:t>
            </a:r>
            <a:r>
              <a:rPr lang="en-US" altLang="en-US" sz="2800" b="0" kern="0" dirty="0">
                <a:solidFill>
                  <a:srgbClr val="000000"/>
                </a:solidFill>
              </a:rPr>
              <a:t> of buoyancy, mouth about water level.</a:t>
            </a:r>
          </a:p>
          <a:p>
            <a:pPr>
              <a:spcBef>
                <a:spcPts val="500"/>
              </a:spcBef>
              <a:spcAft>
                <a:spcPts val="500"/>
              </a:spcAft>
              <a:buFont typeface="Arial" panose="020B0604020202020204" pitchFamily="34" charset="0"/>
              <a:buChar char="•"/>
            </a:pPr>
            <a:r>
              <a:rPr lang="en-US" altLang="en-US" sz="2800" b="0" kern="0" dirty="0">
                <a:solidFill>
                  <a:srgbClr val="000000"/>
                </a:solidFill>
              </a:rPr>
              <a:t>Choose the “best” LJ for </a:t>
            </a:r>
            <a:r>
              <a:rPr lang="en-US" altLang="en-US" sz="2800" kern="0" dirty="0">
                <a:solidFill>
                  <a:srgbClr val="000000"/>
                </a:solidFill>
              </a:rPr>
              <a:t>you</a:t>
            </a:r>
            <a:r>
              <a:rPr lang="en-US" altLang="en-US" sz="2800" b="0" kern="0" dirty="0">
                <a:solidFill>
                  <a:srgbClr val="000000"/>
                </a:solidFill>
              </a:rPr>
              <a:t> and </a:t>
            </a:r>
            <a:r>
              <a:rPr lang="en-US" altLang="en-US" sz="2800" kern="0" dirty="0">
                <a:solidFill>
                  <a:srgbClr val="000000"/>
                </a:solidFill>
              </a:rPr>
              <a:t>your</a:t>
            </a:r>
            <a:r>
              <a:rPr lang="en-US" altLang="en-US" sz="2800" b="0" kern="0" dirty="0">
                <a:solidFill>
                  <a:srgbClr val="000000"/>
                </a:solidFill>
              </a:rPr>
              <a:t> type 	of boating. </a:t>
            </a:r>
          </a:p>
          <a:p>
            <a:pPr>
              <a:spcBef>
                <a:spcPts val="500"/>
              </a:spcBef>
              <a:spcAft>
                <a:spcPts val="500"/>
              </a:spcAft>
              <a:buFont typeface="Arial" panose="020B0604020202020204" pitchFamily="34" charset="0"/>
              <a:buChar char="•"/>
            </a:pPr>
            <a:r>
              <a:rPr lang="en-US" altLang="en-US" sz="2800" b="0" kern="0" dirty="0">
                <a:solidFill>
                  <a:srgbClr val="000000"/>
                </a:solidFill>
              </a:rPr>
              <a:t>Check LJs are: </a:t>
            </a:r>
            <a:r>
              <a:rPr lang="en-US" altLang="en-US" sz="2800" kern="0" dirty="0">
                <a:solidFill>
                  <a:srgbClr val="000000"/>
                </a:solidFill>
              </a:rPr>
              <a:t>NOT</a:t>
            </a:r>
            <a:r>
              <a:rPr lang="en-US" altLang="en-US" sz="2800" b="0" kern="0" dirty="0">
                <a:solidFill>
                  <a:srgbClr val="000000"/>
                </a:solidFill>
              </a:rPr>
              <a:t> ripped, worn, clips and zips broken, or air leaks in inflatables. </a:t>
            </a:r>
          </a:p>
          <a:p>
            <a:pPr>
              <a:spcBef>
                <a:spcPts val="500"/>
              </a:spcBef>
              <a:spcAft>
                <a:spcPts val="500"/>
              </a:spcAft>
              <a:buFont typeface="Arial" panose="020B0604020202020204" pitchFamily="34" charset="0"/>
              <a:buChar char="•"/>
            </a:pPr>
            <a:r>
              <a:rPr lang="en-US" altLang="en-US" sz="2800" b="0" kern="0" dirty="0">
                <a:solidFill>
                  <a:srgbClr val="000000"/>
                </a:solidFill>
              </a:rPr>
              <a:t>The old USCG labeling system is not 	understood by most boaters, so a new 	‘Harmonized Standard’ system using 	icons was developed.</a:t>
            </a:r>
          </a:p>
        </p:txBody>
      </p:sp>
    </p:spTree>
    <p:extLst>
      <p:ext uri="{BB962C8B-B14F-4D97-AF65-F5344CB8AC3E}">
        <p14:creationId xmlns:p14="http://schemas.microsoft.com/office/powerpoint/2010/main" val="258328527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295400" y="78447"/>
            <a:ext cx="7747193" cy="646331"/>
          </a:xfrm>
          <a:prstGeom prst="rect">
            <a:avLst/>
          </a:prstGeom>
          <a:noFill/>
        </p:spPr>
        <p:txBody>
          <a:bodyPr wrap="square" rtlCol="0">
            <a:spAutoFit/>
          </a:bodyPr>
          <a:lstStyle/>
          <a:p>
            <a:r>
              <a:rPr lang="en-US" sz="3600" b="1" i="1" dirty="0">
                <a:solidFill>
                  <a:srgbClr val="000000"/>
                </a:solidFill>
                <a:latin typeface="+mn-lt"/>
              </a:rPr>
              <a:t>Life jacket labelling – old and new</a:t>
            </a:r>
          </a:p>
        </p:txBody>
      </p:sp>
      <p:sp>
        <p:nvSpPr>
          <p:cNvPr id="5" name="Slide Number Placeholder 4">
            <a:extLst>
              <a:ext uri="{FF2B5EF4-FFF2-40B4-BE49-F238E27FC236}">
                <a16:creationId xmlns:a16="http://schemas.microsoft.com/office/drawing/2014/main" id="{3B6AD34C-66D5-4DE8-9810-F06A448BB637}"/>
              </a:ext>
            </a:extLst>
          </p:cNvPr>
          <p:cNvSpPr>
            <a:spLocks noGrp="1"/>
          </p:cNvSpPr>
          <p:nvPr>
            <p:ph type="sldNum" sz="quarter" idx="10"/>
          </p:nvPr>
        </p:nvSpPr>
        <p:spPr/>
        <p:txBody>
          <a:bodyPr/>
          <a:lstStyle/>
          <a:p>
            <a:fld id="{1AA1DA5C-F701-E746-8311-8B43423878EF}" type="slidenum">
              <a:rPr lang="en-US" smtClean="0"/>
              <a:t>52</a:t>
            </a:fld>
            <a:endParaRPr lang="en-US"/>
          </a:p>
        </p:txBody>
      </p:sp>
      <p:pic>
        <p:nvPicPr>
          <p:cNvPr id="10" name="Picture 9" descr="Graphical user interface, text, application&#10;&#10;Description automatically generated">
            <a:extLst>
              <a:ext uri="{FF2B5EF4-FFF2-40B4-BE49-F238E27FC236}">
                <a16:creationId xmlns:a16="http://schemas.microsoft.com/office/drawing/2014/main" id="{670DF54E-A99C-25D4-B632-3E1E05A2D3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1524000"/>
            <a:ext cx="4572000" cy="4582757"/>
          </a:xfrm>
          <a:prstGeom prst="rect">
            <a:avLst/>
          </a:prstGeom>
        </p:spPr>
      </p:pic>
      <p:pic>
        <p:nvPicPr>
          <p:cNvPr id="15" name="Picture 14" descr="A picture containing graphical user interface&#10;&#10;Description automatically generated">
            <a:extLst>
              <a:ext uri="{FF2B5EF4-FFF2-40B4-BE49-F238E27FC236}">
                <a16:creationId xmlns:a16="http://schemas.microsoft.com/office/drawing/2014/main" id="{988D9890-BF2A-4055-398F-B56860285E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76800" y="1524000"/>
            <a:ext cx="3980329" cy="4582757"/>
          </a:xfrm>
          <a:prstGeom prst="rect">
            <a:avLst/>
          </a:prstGeom>
        </p:spPr>
      </p:pic>
    </p:spTree>
    <p:extLst>
      <p:ext uri="{BB962C8B-B14F-4D97-AF65-F5344CB8AC3E}">
        <p14:creationId xmlns:p14="http://schemas.microsoft.com/office/powerpoint/2010/main" val="759343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685736" y="168812"/>
            <a:ext cx="1575582" cy="584775"/>
          </a:xfrm>
          <a:prstGeom prst="rect">
            <a:avLst/>
          </a:prstGeom>
          <a:noFill/>
        </p:spPr>
        <p:txBody>
          <a:bodyPr wrap="square" rtlCol="0">
            <a:spAutoFit/>
          </a:bodyPr>
          <a:lstStyle/>
          <a:p>
            <a:endParaRPr lang="en-US" sz="3200" dirty="0"/>
          </a:p>
        </p:txBody>
      </p:sp>
      <p:sp>
        <p:nvSpPr>
          <p:cNvPr id="5" name="TextBox 4">
            <a:extLst>
              <a:ext uri="{FF2B5EF4-FFF2-40B4-BE49-F238E27FC236}">
                <a16:creationId xmlns:a16="http://schemas.microsoft.com/office/drawing/2014/main" id="{C7EBFE20-6730-4F2C-8A72-74E247AB8861}"/>
              </a:ext>
            </a:extLst>
          </p:cNvPr>
          <p:cNvSpPr txBox="1"/>
          <p:nvPr/>
        </p:nvSpPr>
        <p:spPr>
          <a:xfrm>
            <a:off x="1451318" y="53030"/>
            <a:ext cx="7620000" cy="646331"/>
          </a:xfrm>
          <a:prstGeom prst="rect">
            <a:avLst/>
          </a:prstGeom>
          <a:noFill/>
        </p:spPr>
        <p:txBody>
          <a:bodyPr wrap="square" rtlCol="0">
            <a:spAutoFit/>
          </a:bodyPr>
          <a:lstStyle/>
          <a:p>
            <a:r>
              <a:rPr lang="en-US" sz="3600" b="1" i="1" dirty="0">
                <a:solidFill>
                  <a:srgbClr val="000000"/>
                </a:solidFill>
                <a:latin typeface="+mn-lt"/>
              </a:rPr>
              <a:t>PFD (old) Life jacket (new) labels </a:t>
            </a:r>
          </a:p>
        </p:txBody>
      </p:sp>
      <p:pic>
        <p:nvPicPr>
          <p:cNvPr id="7" name="Picture 17" descr="A close up of text on a black background&#10;&#10;Description automatically generated">
            <a:extLst>
              <a:ext uri="{FF2B5EF4-FFF2-40B4-BE49-F238E27FC236}">
                <a16:creationId xmlns:a16="http://schemas.microsoft.com/office/drawing/2014/main" id="{10A6F199-5102-428D-BCBD-9A934B055F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7426" y="1997788"/>
            <a:ext cx="4087906" cy="3877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A screenshot of a cell phone&#10;&#10;Description automatically generated">
            <a:extLst>
              <a:ext uri="{FF2B5EF4-FFF2-40B4-BE49-F238E27FC236}">
                <a16:creationId xmlns:a16="http://schemas.microsoft.com/office/drawing/2014/main" id="{023FD10C-973E-4F57-969B-E70D86DD1E6D}"/>
              </a:ext>
            </a:extLst>
          </p:cNvPr>
          <p:cNvPicPr>
            <a:picLocks noChangeAspect="1"/>
          </p:cNvPicPr>
          <p:nvPr/>
        </p:nvPicPr>
        <p:blipFill>
          <a:blip r:embed="rId4"/>
          <a:stretch>
            <a:fillRect/>
          </a:stretch>
        </p:blipFill>
        <p:spPr>
          <a:xfrm>
            <a:off x="4343998" y="1997788"/>
            <a:ext cx="4737368" cy="3877832"/>
          </a:xfrm>
          <a:prstGeom prst="rect">
            <a:avLst/>
          </a:prstGeom>
        </p:spPr>
      </p:pic>
      <p:sp>
        <p:nvSpPr>
          <p:cNvPr id="2" name="Slide Number Placeholder 1">
            <a:extLst>
              <a:ext uri="{FF2B5EF4-FFF2-40B4-BE49-F238E27FC236}">
                <a16:creationId xmlns:a16="http://schemas.microsoft.com/office/drawing/2014/main" id="{A3442659-0EF8-4680-AD10-FFDC192A7578}"/>
              </a:ext>
            </a:extLst>
          </p:cNvPr>
          <p:cNvSpPr>
            <a:spLocks noGrp="1"/>
          </p:cNvSpPr>
          <p:nvPr>
            <p:ph type="sldNum" sz="quarter" idx="10"/>
          </p:nvPr>
        </p:nvSpPr>
        <p:spPr/>
        <p:txBody>
          <a:bodyPr/>
          <a:lstStyle/>
          <a:p>
            <a:fld id="{1AA1DA5C-F701-E746-8311-8B43423878EF}" type="slidenum">
              <a:rPr lang="en-US" smtClean="0"/>
              <a:t>53</a:t>
            </a:fld>
            <a:endParaRPr lang="en-US"/>
          </a:p>
        </p:txBody>
      </p:sp>
    </p:spTree>
    <p:extLst>
      <p:ext uri="{BB962C8B-B14F-4D97-AF65-F5344CB8AC3E}">
        <p14:creationId xmlns:p14="http://schemas.microsoft.com/office/powerpoint/2010/main" val="184869814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4EB4C9F0-C0A1-45D4-A565-EC6C47F1BE53}" type="slidenum">
              <a:rPr lang="en-US" smtClean="0"/>
              <a:pPr>
                <a:defRPr/>
              </a:pPr>
              <a:t>54</a:t>
            </a:fld>
            <a:endParaRPr lang="en-US" dirty="0"/>
          </a:p>
        </p:txBody>
      </p:sp>
      <p:sp>
        <p:nvSpPr>
          <p:cNvPr id="3" name="Rectangle 2"/>
          <p:cNvSpPr txBox="1">
            <a:spLocks noChangeArrowheads="1"/>
          </p:cNvSpPr>
          <p:nvPr/>
        </p:nvSpPr>
        <p:spPr>
          <a:xfrm>
            <a:off x="2271711" y="12700"/>
            <a:ext cx="4810125" cy="685800"/>
          </a:xfrm>
          <a:prstGeom prst="rect">
            <a:avLst/>
          </a:prstGeom>
        </p:spPr>
        <p:txBody>
          <a:bodyPr/>
          <a:lstStyle>
            <a:lvl1pPr algn="l" rtl="0" eaLnBrk="1" fontAlgn="base" hangingPunct="1">
              <a:spcBef>
                <a:spcPct val="0"/>
              </a:spcBef>
              <a:spcAft>
                <a:spcPct val="0"/>
              </a:spcAft>
              <a:defRPr sz="4000" i="1">
                <a:solidFill>
                  <a:schemeClr val="tx1"/>
                </a:solidFill>
                <a:latin typeface="+mj-lt"/>
                <a:ea typeface="+mj-ea"/>
                <a:cs typeface="+mj-cs"/>
              </a:defRPr>
            </a:lvl1pPr>
            <a:lvl2pPr algn="l" rtl="0" eaLnBrk="1" fontAlgn="base" hangingPunct="1">
              <a:spcBef>
                <a:spcPct val="0"/>
              </a:spcBef>
              <a:spcAft>
                <a:spcPct val="0"/>
              </a:spcAft>
              <a:defRPr sz="4000" i="1">
                <a:solidFill>
                  <a:schemeClr val="tx1"/>
                </a:solidFill>
                <a:latin typeface="Arial Black" pitchFamily="34" charset="0"/>
                <a:cs typeface="Times New Roman" charset="0"/>
              </a:defRPr>
            </a:lvl2pPr>
            <a:lvl3pPr algn="l" rtl="0" eaLnBrk="1" fontAlgn="base" hangingPunct="1">
              <a:spcBef>
                <a:spcPct val="0"/>
              </a:spcBef>
              <a:spcAft>
                <a:spcPct val="0"/>
              </a:spcAft>
              <a:defRPr sz="4000" i="1">
                <a:solidFill>
                  <a:schemeClr val="tx1"/>
                </a:solidFill>
                <a:latin typeface="Arial Black" pitchFamily="34" charset="0"/>
                <a:cs typeface="Times New Roman" charset="0"/>
              </a:defRPr>
            </a:lvl3pPr>
            <a:lvl4pPr algn="l" rtl="0" eaLnBrk="1" fontAlgn="base" hangingPunct="1">
              <a:spcBef>
                <a:spcPct val="0"/>
              </a:spcBef>
              <a:spcAft>
                <a:spcPct val="0"/>
              </a:spcAft>
              <a:defRPr sz="4000" i="1">
                <a:solidFill>
                  <a:schemeClr val="tx1"/>
                </a:solidFill>
                <a:latin typeface="Arial Black" pitchFamily="34" charset="0"/>
                <a:cs typeface="Times New Roman" charset="0"/>
              </a:defRPr>
            </a:lvl4pPr>
            <a:lvl5pPr algn="l" rtl="0" eaLnBrk="1" fontAlgn="base" hangingPunct="1">
              <a:spcBef>
                <a:spcPct val="0"/>
              </a:spcBef>
              <a:spcAft>
                <a:spcPct val="0"/>
              </a:spcAft>
              <a:defRPr sz="4000" i="1">
                <a:solidFill>
                  <a:schemeClr val="tx1"/>
                </a:solidFill>
                <a:latin typeface="Arial Black" pitchFamily="34" charset="0"/>
                <a:cs typeface="Times New Roman" charset="0"/>
              </a:defRPr>
            </a:lvl5pPr>
            <a:lvl6pPr marL="457200" algn="l" rtl="0" eaLnBrk="1" fontAlgn="base" hangingPunct="1">
              <a:spcBef>
                <a:spcPct val="0"/>
              </a:spcBef>
              <a:spcAft>
                <a:spcPct val="0"/>
              </a:spcAft>
              <a:defRPr sz="4000" i="1">
                <a:solidFill>
                  <a:schemeClr val="tx1"/>
                </a:solidFill>
                <a:latin typeface="Arial Black" pitchFamily="34" charset="0"/>
                <a:cs typeface="Times New Roman" charset="0"/>
              </a:defRPr>
            </a:lvl6pPr>
            <a:lvl7pPr marL="914400" algn="l" rtl="0" eaLnBrk="1" fontAlgn="base" hangingPunct="1">
              <a:spcBef>
                <a:spcPct val="0"/>
              </a:spcBef>
              <a:spcAft>
                <a:spcPct val="0"/>
              </a:spcAft>
              <a:defRPr sz="4000" i="1">
                <a:solidFill>
                  <a:schemeClr val="tx1"/>
                </a:solidFill>
                <a:latin typeface="Arial Black" pitchFamily="34" charset="0"/>
                <a:cs typeface="Times New Roman" charset="0"/>
              </a:defRPr>
            </a:lvl7pPr>
            <a:lvl8pPr marL="1371600" algn="l" rtl="0" eaLnBrk="1" fontAlgn="base" hangingPunct="1">
              <a:spcBef>
                <a:spcPct val="0"/>
              </a:spcBef>
              <a:spcAft>
                <a:spcPct val="0"/>
              </a:spcAft>
              <a:defRPr sz="4000" i="1">
                <a:solidFill>
                  <a:schemeClr val="tx1"/>
                </a:solidFill>
                <a:latin typeface="Arial Black" pitchFamily="34" charset="0"/>
                <a:cs typeface="Times New Roman" charset="0"/>
              </a:defRPr>
            </a:lvl8pPr>
            <a:lvl9pPr marL="1828800" algn="l" rtl="0" eaLnBrk="1" fontAlgn="base" hangingPunct="1">
              <a:spcBef>
                <a:spcPct val="0"/>
              </a:spcBef>
              <a:spcAft>
                <a:spcPct val="0"/>
              </a:spcAft>
              <a:defRPr sz="4000" i="1">
                <a:solidFill>
                  <a:schemeClr val="tx1"/>
                </a:solidFill>
                <a:latin typeface="Arial Black" pitchFamily="34" charset="0"/>
                <a:cs typeface="Times New Roman" charset="0"/>
              </a:defRPr>
            </a:lvl9pPr>
          </a:lstStyle>
          <a:p>
            <a:pPr>
              <a:defRPr/>
            </a:pPr>
            <a:r>
              <a:rPr lang="en-US" altLang="en-US" sz="3600" kern="0" dirty="0">
                <a:latin typeface="+mn-lt"/>
              </a:rPr>
              <a:t> </a:t>
            </a:r>
            <a:r>
              <a:rPr lang="en-US" altLang="en-US" b="1" kern="0" dirty="0">
                <a:solidFill>
                  <a:srgbClr val="000000"/>
                </a:solidFill>
                <a:latin typeface="+mn-lt"/>
              </a:rPr>
              <a:t>Offshore</a:t>
            </a:r>
            <a:r>
              <a:rPr lang="en-US" altLang="en-US" sz="3600" b="1" kern="0" dirty="0">
                <a:solidFill>
                  <a:srgbClr val="000000"/>
                </a:solidFill>
                <a:latin typeface="+mn-lt"/>
              </a:rPr>
              <a:t> </a:t>
            </a:r>
            <a:r>
              <a:rPr lang="en-US" altLang="en-US" sz="2800" b="1" kern="0" dirty="0">
                <a:solidFill>
                  <a:srgbClr val="000000"/>
                </a:solidFill>
                <a:latin typeface="+mn-lt"/>
              </a:rPr>
              <a:t>(old Type I) </a:t>
            </a:r>
            <a:endParaRPr lang="en-US" altLang="en-US" sz="3600" b="1" kern="0" dirty="0">
              <a:solidFill>
                <a:srgbClr val="000000"/>
              </a:solidFill>
            </a:endParaRPr>
          </a:p>
        </p:txBody>
      </p:sp>
      <p:sp>
        <p:nvSpPr>
          <p:cNvPr id="4" name="Rectangle 3"/>
          <p:cNvSpPr txBox="1">
            <a:spLocks noChangeArrowheads="1"/>
          </p:cNvSpPr>
          <p:nvPr/>
        </p:nvSpPr>
        <p:spPr>
          <a:xfrm>
            <a:off x="755869" y="3618454"/>
            <a:ext cx="5795961" cy="2686573"/>
          </a:xfrm>
          <a:prstGeom prst="rect">
            <a:avLst/>
          </a:prstGeom>
        </p:spPr>
        <p:txBody>
          <a:bodyPr/>
          <a:lstStyle>
            <a:lvl1pPr marL="342900" indent="-342900" algn="l" rtl="0" eaLnBrk="1" fontAlgn="base" hangingPunct="1">
              <a:spcBef>
                <a:spcPct val="20000"/>
              </a:spcBef>
              <a:spcAft>
                <a:spcPct val="0"/>
              </a:spcAft>
              <a:buChar char="•"/>
              <a:defRPr sz="3200" b="1">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b="1">
                <a:solidFill>
                  <a:schemeClr val="tx1"/>
                </a:solidFill>
                <a:latin typeface="+mn-lt"/>
                <a:cs typeface="+mn-cs"/>
              </a:defRPr>
            </a:lvl2pPr>
            <a:lvl3pPr marL="1143000" indent="-228600" algn="l" rtl="0" eaLnBrk="1" fontAlgn="base" hangingPunct="1">
              <a:spcBef>
                <a:spcPct val="20000"/>
              </a:spcBef>
              <a:spcAft>
                <a:spcPct val="0"/>
              </a:spcAft>
              <a:buChar char="•"/>
              <a:defRPr sz="2400" b="1">
                <a:solidFill>
                  <a:schemeClr val="tx1"/>
                </a:solidFill>
                <a:latin typeface="+mn-lt"/>
                <a:cs typeface="+mn-cs"/>
              </a:defRPr>
            </a:lvl3pPr>
            <a:lvl4pPr marL="1600200" indent="-228600" algn="l" rtl="0" eaLnBrk="1" fontAlgn="base" hangingPunct="1">
              <a:spcBef>
                <a:spcPct val="20000"/>
              </a:spcBef>
              <a:spcAft>
                <a:spcPct val="0"/>
              </a:spcAft>
              <a:buChar char="–"/>
              <a:defRPr sz="2000" b="1">
                <a:solidFill>
                  <a:schemeClr val="tx1"/>
                </a:solidFill>
                <a:latin typeface="+mn-lt"/>
                <a:cs typeface="+mn-cs"/>
              </a:defRPr>
            </a:lvl4pPr>
            <a:lvl5pPr marL="2057400" indent="-228600" algn="l" rtl="0" eaLnBrk="1" fontAlgn="base" hangingPunct="1">
              <a:spcBef>
                <a:spcPct val="20000"/>
              </a:spcBef>
              <a:spcAft>
                <a:spcPct val="0"/>
              </a:spcAft>
              <a:buChar char="»"/>
              <a:defRPr sz="2000" b="1">
                <a:solidFill>
                  <a:schemeClr val="tx1"/>
                </a:solidFill>
                <a:latin typeface="+mn-lt"/>
                <a:cs typeface="+mn-cs"/>
              </a:defRPr>
            </a:lvl5pPr>
            <a:lvl6pPr marL="2514600" indent="-228600" algn="l" rtl="0" eaLnBrk="1" fontAlgn="base" hangingPunct="1">
              <a:spcBef>
                <a:spcPct val="20000"/>
              </a:spcBef>
              <a:spcAft>
                <a:spcPct val="0"/>
              </a:spcAft>
              <a:buChar char="»"/>
              <a:defRPr sz="2000" b="1">
                <a:solidFill>
                  <a:schemeClr val="tx1"/>
                </a:solidFill>
                <a:latin typeface="+mn-lt"/>
                <a:cs typeface="+mn-cs"/>
              </a:defRPr>
            </a:lvl6pPr>
            <a:lvl7pPr marL="2971800" indent="-228600" algn="l" rtl="0" eaLnBrk="1" fontAlgn="base" hangingPunct="1">
              <a:spcBef>
                <a:spcPct val="20000"/>
              </a:spcBef>
              <a:spcAft>
                <a:spcPct val="0"/>
              </a:spcAft>
              <a:buChar char="»"/>
              <a:defRPr sz="2000" b="1">
                <a:solidFill>
                  <a:schemeClr val="tx1"/>
                </a:solidFill>
                <a:latin typeface="+mn-lt"/>
                <a:cs typeface="+mn-cs"/>
              </a:defRPr>
            </a:lvl7pPr>
            <a:lvl8pPr marL="3429000" indent="-228600" algn="l" rtl="0" eaLnBrk="1" fontAlgn="base" hangingPunct="1">
              <a:spcBef>
                <a:spcPct val="20000"/>
              </a:spcBef>
              <a:spcAft>
                <a:spcPct val="0"/>
              </a:spcAft>
              <a:buChar char="»"/>
              <a:defRPr sz="2000" b="1">
                <a:solidFill>
                  <a:schemeClr val="tx1"/>
                </a:solidFill>
                <a:latin typeface="+mn-lt"/>
                <a:cs typeface="+mn-cs"/>
              </a:defRPr>
            </a:lvl8pPr>
            <a:lvl9pPr marL="3886200" indent="-228600" algn="l" rtl="0" eaLnBrk="1" fontAlgn="base" hangingPunct="1">
              <a:spcBef>
                <a:spcPct val="20000"/>
              </a:spcBef>
              <a:spcAft>
                <a:spcPct val="0"/>
              </a:spcAft>
              <a:buChar char="»"/>
              <a:defRPr sz="2000" b="1">
                <a:solidFill>
                  <a:schemeClr val="tx1"/>
                </a:solidFill>
                <a:latin typeface="+mn-lt"/>
                <a:cs typeface="+mn-cs"/>
              </a:defRPr>
            </a:lvl9pPr>
          </a:lstStyle>
          <a:p>
            <a:pPr>
              <a:spcBef>
                <a:spcPts val="0"/>
              </a:spcBef>
              <a:spcAft>
                <a:spcPts val="0"/>
              </a:spcAft>
              <a:buFont typeface="Arial" panose="020B0604020202020204" pitchFamily="34" charset="0"/>
              <a:buChar char="•"/>
              <a:defRPr/>
            </a:pPr>
            <a:r>
              <a:rPr lang="en-US" altLang="en-US" sz="2800" b="0" kern="0" dirty="0">
                <a:solidFill>
                  <a:srgbClr val="000000"/>
                </a:solidFill>
              </a:rPr>
              <a:t>International orange, reflective 	tape, light &amp; whistle.</a:t>
            </a:r>
          </a:p>
          <a:p>
            <a:pPr>
              <a:spcBef>
                <a:spcPts val="0"/>
              </a:spcBef>
              <a:spcAft>
                <a:spcPts val="0"/>
              </a:spcAft>
              <a:buFont typeface="Arial" panose="020B0604020202020204" pitchFamily="34" charset="0"/>
              <a:buChar char="•"/>
              <a:defRPr/>
            </a:pPr>
            <a:r>
              <a:rPr lang="en-US" altLang="en-US" sz="2800" b="0" kern="0" dirty="0">
                <a:solidFill>
                  <a:srgbClr val="000000"/>
                </a:solidFill>
              </a:rPr>
              <a:t>Provides best chance of 	survival, supports neck.</a:t>
            </a:r>
          </a:p>
          <a:p>
            <a:pPr>
              <a:spcBef>
                <a:spcPts val="0"/>
              </a:spcBef>
              <a:spcAft>
                <a:spcPts val="0"/>
              </a:spcAft>
              <a:buFont typeface="Arial" panose="020B0604020202020204" pitchFamily="34" charset="0"/>
              <a:buChar char="•"/>
              <a:defRPr/>
            </a:pPr>
            <a:r>
              <a:rPr lang="en-US" altLang="en-US" sz="2800" b="0" kern="0" dirty="0">
                <a:solidFill>
                  <a:srgbClr val="000000"/>
                </a:solidFill>
              </a:rPr>
              <a:t>Bulky and restricts movement.</a:t>
            </a:r>
          </a:p>
          <a:p>
            <a:pPr>
              <a:spcBef>
                <a:spcPts val="0"/>
              </a:spcBef>
              <a:spcAft>
                <a:spcPts val="0"/>
              </a:spcAft>
              <a:buFont typeface="Arial" panose="020B0604020202020204" pitchFamily="34" charset="0"/>
              <a:buChar char="•"/>
              <a:defRPr/>
            </a:pPr>
            <a:r>
              <a:rPr lang="en-US" altLang="en-US" sz="2800" b="0" kern="0" dirty="0">
                <a:solidFill>
                  <a:srgbClr val="000000"/>
                </a:solidFill>
              </a:rPr>
              <a:t>Usually considered commercial.</a:t>
            </a:r>
          </a:p>
        </p:txBody>
      </p:sp>
      <p:pic>
        <p:nvPicPr>
          <p:cNvPr id="5" name="Picture 3" descr="PFD USCG Type I jacke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03749" y="1684444"/>
            <a:ext cx="1784382" cy="2354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descr="PFD USCG Type I jolk"/>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60357" y="4137523"/>
            <a:ext cx="1690686" cy="2167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2"/>
          <p:cNvSpPr txBox="1">
            <a:spLocks noChangeArrowheads="1"/>
          </p:cNvSpPr>
          <p:nvPr/>
        </p:nvSpPr>
        <p:spPr bwMode="auto">
          <a:xfrm>
            <a:off x="6248400" y="1222779"/>
            <a:ext cx="25146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2"/>
              </a:buClr>
              <a:buFont typeface="Monotype Sorts" pitchFamily="2" charset="2"/>
              <a:buChar char="z"/>
              <a:defRPr kumimoji="1" sz="3200" b="1">
                <a:solidFill>
                  <a:schemeClr val="bg1"/>
                </a:solidFill>
                <a:latin typeface="Arial" panose="020B0604020202020204" pitchFamily="34" charset="0"/>
              </a:defRPr>
            </a:lvl1pPr>
            <a:lvl2pPr marL="742950" indent="-285750">
              <a:spcBef>
                <a:spcPct val="20000"/>
              </a:spcBef>
              <a:buClr>
                <a:schemeClr val="accent2"/>
              </a:buClr>
              <a:buFont typeface="Monotype Sorts" pitchFamily="2" charset="2"/>
              <a:buChar char="y"/>
              <a:defRPr kumimoji="1" sz="2800" b="1">
                <a:solidFill>
                  <a:schemeClr val="bg1"/>
                </a:solidFill>
                <a:latin typeface="Arial" panose="020B0604020202020204" pitchFamily="34" charset="0"/>
              </a:defRPr>
            </a:lvl2pPr>
            <a:lvl3pPr marL="1143000" indent="-228600">
              <a:spcBef>
                <a:spcPct val="20000"/>
              </a:spcBef>
              <a:buClr>
                <a:schemeClr val="accent2"/>
              </a:buClr>
              <a:buFont typeface="Monotype Sorts" pitchFamily="2" charset="2"/>
              <a:buChar char="x"/>
              <a:defRPr kumimoji="1" sz="2400" b="1">
                <a:solidFill>
                  <a:schemeClr val="bg1"/>
                </a:solidFill>
                <a:latin typeface="Arial" panose="020B0604020202020204" pitchFamily="34" charset="0"/>
              </a:defRPr>
            </a:lvl3pPr>
            <a:lvl4pPr marL="1600200" indent="-228600">
              <a:spcBef>
                <a:spcPct val="20000"/>
              </a:spcBef>
              <a:buClr>
                <a:schemeClr val="accent2"/>
              </a:buClr>
              <a:buChar char="•"/>
              <a:defRPr kumimoji="1" sz="2000" b="1">
                <a:solidFill>
                  <a:schemeClr val="bg1"/>
                </a:solidFill>
                <a:latin typeface="Arial" panose="020B0604020202020204" pitchFamily="34" charset="0"/>
              </a:defRPr>
            </a:lvl4pPr>
            <a:lvl5pPr marL="2057400" indent="-228600">
              <a:spcBef>
                <a:spcPct val="20000"/>
              </a:spcBef>
              <a:buClr>
                <a:schemeClr val="accent2"/>
              </a:buClr>
              <a:buChar char="–"/>
              <a:defRPr kumimoji="1" sz="2000" b="1">
                <a:solidFill>
                  <a:schemeClr val="bg1"/>
                </a:solidFill>
                <a:latin typeface="Arial" panose="020B0604020202020204" pitchFamily="34" charset="0"/>
              </a:defRPr>
            </a:lvl5pPr>
            <a:lvl6pPr marL="25146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6pPr>
            <a:lvl7pPr marL="29718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7pPr>
            <a:lvl8pPr marL="34290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8pPr>
            <a:lvl9pPr marL="38862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9pPr>
          </a:lstStyle>
          <a:p>
            <a:pPr algn="ctr">
              <a:spcBef>
                <a:spcPct val="0"/>
              </a:spcBef>
              <a:buClrTx/>
              <a:buFontTx/>
              <a:buNone/>
            </a:pPr>
            <a:r>
              <a:rPr kumimoji="0" lang="en-US" altLang="en-US" sz="2400" b="0" dirty="0">
                <a:solidFill>
                  <a:srgbClr val="000000"/>
                </a:solidFill>
              </a:rPr>
              <a:t>Buoyancy 22 </a:t>
            </a:r>
            <a:r>
              <a:rPr kumimoji="0" lang="en-US" altLang="en-US" sz="2400" b="0" dirty="0" err="1">
                <a:solidFill>
                  <a:srgbClr val="000000"/>
                </a:solidFill>
              </a:rPr>
              <a:t>lbs</a:t>
            </a:r>
            <a:endParaRPr kumimoji="0" lang="en-US" altLang="en-US" sz="2400" b="0" dirty="0">
              <a:solidFill>
                <a:srgbClr val="000000"/>
              </a:solidFill>
            </a:endParaRPr>
          </a:p>
        </p:txBody>
      </p:sp>
      <p:sp>
        <p:nvSpPr>
          <p:cNvPr id="10" name="TextBox 9">
            <a:extLst>
              <a:ext uri="{FF2B5EF4-FFF2-40B4-BE49-F238E27FC236}">
                <a16:creationId xmlns:a16="http://schemas.microsoft.com/office/drawing/2014/main" id="{0E7F0162-DB80-4717-A91A-8A0B6BFCBA07}"/>
              </a:ext>
            </a:extLst>
          </p:cNvPr>
          <p:cNvSpPr txBox="1"/>
          <p:nvPr/>
        </p:nvSpPr>
        <p:spPr>
          <a:xfrm>
            <a:off x="622426" y="1282212"/>
            <a:ext cx="5625974" cy="954107"/>
          </a:xfrm>
          <a:prstGeom prst="rect">
            <a:avLst/>
          </a:prstGeom>
          <a:noFill/>
        </p:spPr>
        <p:txBody>
          <a:bodyPr wrap="square" rtlCol="0">
            <a:spAutoFit/>
          </a:bodyPr>
          <a:lstStyle/>
          <a:p>
            <a:r>
              <a:rPr lang="en-US" altLang="en-US" sz="2800" b="1" kern="0" dirty="0">
                <a:solidFill>
                  <a:srgbClr val="000000"/>
                </a:solidFill>
                <a:latin typeface="+mn-lt"/>
              </a:rPr>
              <a:t>Definition</a:t>
            </a:r>
            <a:r>
              <a:rPr lang="en-US" altLang="en-US" sz="2800" kern="0" dirty="0">
                <a:solidFill>
                  <a:srgbClr val="000000"/>
                </a:solidFill>
                <a:latin typeface="+mn-lt"/>
              </a:rPr>
              <a:t>:</a:t>
            </a:r>
            <a:r>
              <a:rPr lang="en-US" altLang="en-US" sz="2800" b="0" kern="0" dirty="0">
                <a:solidFill>
                  <a:srgbClr val="000000"/>
                </a:solidFill>
                <a:latin typeface="+mn-lt"/>
              </a:rPr>
              <a:t> Designed to turn most</a:t>
            </a:r>
          </a:p>
          <a:p>
            <a:r>
              <a:rPr lang="en-US" altLang="en-US" sz="2800" b="0" kern="0" dirty="0">
                <a:solidFill>
                  <a:srgbClr val="000000"/>
                </a:solidFill>
                <a:latin typeface="+mn-lt"/>
              </a:rPr>
              <a:t>  unconscious wearers face up.</a:t>
            </a:r>
            <a:endParaRPr lang="en-US" sz="2800" dirty="0">
              <a:solidFill>
                <a:srgbClr val="000000"/>
              </a:solidFill>
              <a:latin typeface="+mn-lt"/>
            </a:endParaRPr>
          </a:p>
        </p:txBody>
      </p:sp>
      <p:pic>
        <p:nvPicPr>
          <p:cNvPr id="12" name="Picture 11" descr="A picture containing text, clipart&#10;&#10;Description automatically generated">
            <a:extLst>
              <a:ext uri="{FF2B5EF4-FFF2-40B4-BE49-F238E27FC236}">
                <a16:creationId xmlns:a16="http://schemas.microsoft.com/office/drawing/2014/main" id="{BAFCDCEF-2C67-49F4-8191-6BD26D22955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1649" y="2372347"/>
            <a:ext cx="1164702" cy="978350"/>
          </a:xfrm>
          <a:prstGeom prst="rect">
            <a:avLst/>
          </a:prstGeom>
        </p:spPr>
      </p:pic>
      <p:pic>
        <p:nvPicPr>
          <p:cNvPr id="14" name="Picture 13" descr="Logo&#10;&#10;Description automatically generated">
            <a:extLst>
              <a:ext uri="{FF2B5EF4-FFF2-40B4-BE49-F238E27FC236}">
                <a16:creationId xmlns:a16="http://schemas.microsoft.com/office/drawing/2014/main" id="{1526D3C4-2F79-4AF7-8631-98709BA2E7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848270" y="2474878"/>
            <a:ext cx="1174671" cy="994327"/>
          </a:xfrm>
          <a:prstGeom prst="rect">
            <a:avLst/>
          </a:prstGeom>
        </p:spPr>
      </p:pic>
      <p:pic>
        <p:nvPicPr>
          <p:cNvPr id="15" name="Picture 14" descr="Shape, circle&#10;&#10;Description automatically generated">
            <a:extLst>
              <a:ext uri="{FF2B5EF4-FFF2-40B4-BE49-F238E27FC236}">
                <a16:creationId xmlns:a16="http://schemas.microsoft.com/office/drawing/2014/main" id="{9A444F17-FD1F-485E-91B2-56F535116E9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944422" y="2625526"/>
            <a:ext cx="3464705" cy="725171"/>
          </a:xfrm>
          <a:prstGeom prst="rect">
            <a:avLst/>
          </a:prstGeom>
        </p:spPr>
      </p:pic>
    </p:spTree>
    <p:extLst>
      <p:ext uri="{BB962C8B-B14F-4D97-AF65-F5344CB8AC3E}">
        <p14:creationId xmlns:p14="http://schemas.microsoft.com/office/powerpoint/2010/main" val="18217233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p:bldP spid="10"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4EB4C9F0-C0A1-45D4-A565-EC6C47F1BE53}" type="slidenum">
              <a:rPr lang="en-US" smtClean="0"/>
              <a:pPr>
                <a:defRPr/>
              </a:pPr>
              <a:t>55</a:t>
            </a:fld>
            <a:endParaRPr lang="en-US" dirty="0"/>
          </a:p>
        </p:txBody>
      </p:sp>
      <p:sp>
        <p:nvSpPr>
          <p:cNvPr id="3" name="TextBox 2"/>
          <p:cNvSpPr txBox="1">
            <a:spLocks noChangeArrowheads="1"/>
          </p:cNvSpPr>
          <p:nvPr/>
        </p:nvSpPr>
        <p:spPr bwMode="auto">
          <a:xfrm>
            <a:off x="2362200" y="53975"/>
            <a:ext cx="57150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2"/>
              </a:buClr>
              <a:buFont typeface="Monotype Sorts" pitchFamily="2" charset="2"/>
              <a:buChar char="z"/>
              <a:defRPr kumimoji="1" sz="3200" b="1">
                <a:solidFill>
                  <a:schemeClr val="bg1"/>
                </a:solidFill>
                <a:latin typeface="Arial" panose="020B0604020202020204" pitchFamily="34" charset="0"/>
              </a:defRPr>
            </a:lvl1pPr>
            <a:lvl2pPr marL="742950" indent="-285750">
              <a:spcBef>
                <a:spcPct val="20000"/>
              </a:spcBef>
              <a:buClr>
                <a:schemeClr val="accent2"/>
              </a:buClr>
              <a:buFont typeface="Monotype Sorts" pitchFamily="2" charset="2"/>
              <a:buChar char="y"/>
              <a:defRPr kumimoji="1" sz="2800" b="1">
                <a:solidFill>
                  <a:schemeClr val="bg1"/>
                </a:solidFill>
                <a:latin typeface="Arial" panose="020B0604020202020204" pitchFamily="34" charset="0"/>
              </a:defRPr>
            </a:lvl2pPr>
            <a:lvl3pPr marL="1143000" indent="-228600">
              <a:spcBef>
                <a:spcPct val="20000"/>
              </a:spcBef>
              <a:buClr>
                <a:schemeClr val="accent2"/>
              </a:buClr>
              <a:buFont typeface="Monotype Sorts" pitchFamily="2" charset="2"/>
              <a:buChar char="x"/>
              <a:defRPr kumimoji="1" sz="2400" b="1">
                <a:solidFill>
                  <a:schemeClr val="bg1"/>
                </a:solidFill>
                <a:latin typeface="Arial" panose="020B0604020202020204" pitchFamily="34" charset="0"/>
              </a:defRPr>
            </a:lvl3pPr>
            <a:lvl4pPr marL="1600200" indent="-228600">
              <a:spcBef>
                <a:spcPct val="20000"/>
              </a:spcBef>
              <a:buClr>
                <a:schemeClr val="accent2"/>
              </a:buClr>
              <a:buChar char="•"/>
              <a:defRPr kumimoji="1" sz="2000" b="1">
                <a:solidFill>
                  <a:schemeClr val="bg1"/>
                </a:solidFill>
                <a:latin typeface="Arial" panose="020B0604020202020204" pitchFamily="34" charset="0"/>
              </a:defRPr>
            </a:lvl4pPr>
            <a:lvl5pPr marL="2057400" indent="-228600">
              <a:spcBef>
                <a:spcPct val="20000"/>
              </a:spcBef>
              <a:buClr>
                <a:schemeClr val="accent2"/>
              </a:buClr>
              <a:buChar char="–"/>
              <a:defRPr kumimoji="1" sz="2000" b="1">
                <a:solidFill>
                  <a:schemeClr val="bg1"/>
                </a:solidFill>
                <a:latin typeface="Arial" panose="020B0604020202020204" pitchFamily="34" charset="0"/>
              </a:defRPr>
            </a:lvl5pPr>
            <a:lvl6pPr marL="25146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6pPr>
            <a:lvl7pPr marL="29718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7pPr>
            <a:lvl8pPr marL="34290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8pPr>
            <a:lvl9pPr marL="38862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9pPr>
          </a:lstStyle>
          <a:p>
            <a:pPr>
              <a:spcBef>
                <a:spcPct val="0"/>
              </a:spcBef>
              <a:buClrTx/>
              <a:buFontTx/>
              <a:buNone/>
            </a:pPr>
            <a:r>
              <a:rPr kumimoji="0" lang="en-US" altLang="en-US" sz="4000" i="1" dirty="0">
                <a:solidFill>
                  <a:srgbClr val="000000"/>
                </a:solidFill>
              </a:rPr>
              <a:t>Nearshore </a:t>
            </a:r>
            <a:r>
              <a:rPr kumimoji="0" lang="en-US" altLang="en-US" i="1" dirty="0">
                <a:solidFill>
                  <a:srgbClr val="000000"/>
                </a:solidFill>
              </a:rPr>
              <a:t>(old Type II)</a:t>
            </a:r>
          </a:p>
        </p:txBody>
      </p:sp>
      <p:sp>
        <p:nvSpPr>
          <p:cNvPr id="4" name="Rectangle 3"/>
          <p:cNvSpPr txBox="1">
            <a:spLocks noChangeArrowheads="1"/>
          </p:cNvSpPr>
          <p:nvPr/>
        </p:nvSpPr>
        <p:spPr>
          <a:xfrm>
            <a:off x="1552181" y="4456832"/>
            <a:ext cx="4343400" cy="1886175"/>
          </a:xfrm>
          <a:prstGeom prst="rect">
            <a:avLst/>
          </a:prstGeom>
        </p:spPr>
        <p:txBody>
          <a:bodyPr/>
          <a:lstStyle>
            <a:lvl1pPr marL="342900" indent="-342900" algn="l" rtl="0" eaLnBrk="1" fontAlgn="base" hangingPunct="1">
              <a:spcBef>
                <a:spcPct val="20000"/>
              </a:spcBef>
              <a:spcAft>
                <a:spcPct val="0"/>
              </a:spcAft>
              <a:buChar char="•"/>
              <a:defRPr sz="3200" b="1">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b="1">
                <a:solidFill>
                  <a:schemeClr val="tx1"/>
                </a:solidFill>
                <a:latin typeface="+mn-lt"/>
                <a:cs typeface="+mn-cs"/>
              </a:defRPr>
            </a:lvl2pPr>
            <a:lvl3pPr marL="1143000" indent="-228600" algn="l" rtl="0" eaLnBrk="1" fontAlgn="base" hangingPunct="1">
              <a:spcBef>
                <a:spcPct val="20000"/>
              </a:spcBef>
              <a:spcAft>
                <a:spcPct val="0"/>
              </a:spcAft>
              <a:buChar char="•"/>
              <a:defRPr sz="2400" b="1">
                <a:solidFill>
                  <a:schemeClr val="tx1"/>
                </a:solidFill>
                <a:latin typeface="+mn-lt"/>
                <a:cs typeface="+mn-cs"/>
              </a:defRPr>
            </a:lvl3pPr>
            <a:lvl4pPr marL="1600200" indent="-228600" algn="l" rtl="0" eaLnBrk="1" fontAlgn="base" hangingPunct="1">
              <a:spcBef>
                <a:spcPct val="20000"/>
              </a:spcBef>
              <a:spcAft>
                <a:spcPct val="0"/>
              </a:spcAft>
              <a:buChar char="–"/>
              <a:defRPr sz="2000" b="1">
                <a:solidFill>
                  <a:schemeClr val="tx1"/>
                </a:solidFill>
                <a:latin typeface="+mn-lt"/>
                <a:cs typeface="+mn-cs"/>
              </a:defRPr>
            </a:lvl4pPr>
            <a:lvl5pPr marL="2057400" indent="-228600" algn="l" rtl="0" eaLnBrk="1" fontAlgn="base" hangingPunct="1">
              <a:spcBef>
                <a:spcPct val="20000"/>
              </a:spcBef>
              <a:spcAft>
                <a:spcPct val="0"/>
              </a:spcAft>
              <a:buChar char="»"/>
              <a:defRPr sz="2000" b="1">
                <a:solidFill>
                  <a:schemeClr val="tx1"/>
                </a:solidFill>
                <a:latin typeface="+mn-lt"/>
                <a:cs typeface="+mn-cs"/>
              </a:defRPr>
            </a:lvl5pPr>
            <a:lvl6pPr marL="2514600" indent="-228600" algn="l" rtl="0" eaLnBrk="1" fontAlgn="base" hangingPunct="1">
              <a:spcBef>
                <a:spcPct val="20000"/>
              </a:spcBef>
              <a:spcAft>
                <a:spcPct val="0"/>
              </a:spcAft>
              <a:buChar char="»"/>
              <a:defRPr sz="2000" b="1">
                <a:solidFill>
                  <a:schemeClr val="tx1"/>
                </a:solidFill>
                <a:latin typeface="+mn-lt"/>
                <a:cs typeface="+mn-cs"/>
              </a:defRPr>
            </a:lvl6pPr>
            <a:lvl7pPr marL="2971800" indent="-228600" algn="l" rtl="0" eaLnBrk="1" fontAlgn="base" hangingPunct="1">
              <a:spcBef>
                <a:spcPct val="20000"/>
              </a:spcBef>
              <a:spcAft>
                <a:spcPct val="0"/>
              </a:spcAft>
              <a:buChar char="»"/>
              <a:defRPr sz="2000" b="1">
                <a:solidFill>
                  <a:schemeClr val="tx1"/>
                </a:solidFill>
                <a:latin typeface="+mn-lt"/>
                <a:cs typeface="+mn-cs"/>
              </a:defRPr>
            </a:lvl7pPr>
            <a:lvl8pPr marL="3429000" indent="-228600" algn="l" rtl="0" eaLnBrk="1" fontAlgn="base" hangingPunct="1">
              <a:spcBef>
                <a:spcPct val="20000"/>
              </a:spcBef>
              <a:spcAft>
                <a:spcPct val="0"/>
              </a:spcAft>
              <a:buChar char="»"/>
              <a:defRPr sz="2000" b="1">
                <a:solidFill>
                  <a:schemeClr val="tx1"/>
                </a:solidFill>
                <a:latin typeface="+mn-lt"/>
                <a:cs typeface="+mn-cs"/>
              </a:defRPr>
            </a:lvl8pPr>
            <a:lvl9pPr marL="3886200" indent="-228600" algn="l" rtl="0" eaLnBrk="1" fontAlgn="base" hangingPunct="1">
              <a:spcBef>
                <a:spcPct val="20000"/>
              </a:spcBef>
              <a:spcAft>
                <a:spcPct val="0"/>
              </a:spcAft>
              <a:buChar char="»"/>
              <a:defRPr sz="2000" b="1">
                <a:solidFill>
                  <a:schemeClr val="tx1"/>
                </a:solidFill>
                <a:latin typeface="+mn-lt"/>
                <a:cs typeface="+mn-cs"/>
              </a:defRPr>
            </a:lvl9pPr>
          </a:lstStyle>
          <a:p>
            <a:pPr>
              <a:spcBef>
                <a:spcPts val="500"/>
              </a:spcBef>
              <a:spcAft>
                <a:spcPts val="500"/>
              </a:spcAft>
              <a:buFont typeface="Arial" panose="020B0604020202020204" pitchFamily="34" charset="0"/>
              <a:buChar char="•"/>
            </a:pPr>
            <a:r>
              <a:rPr lang="en-US" altLang="en-US" sz="2800" b="0" kern="0" dirty="0">
                <a:solidFill>
                  <a:srgbClr val="000000"/>
                </a:solidFill>
              </a:rPr>
              <a:t>Support for head</a:t>
            </a:r>
          </a:p>
          <a:p>
            <a:pPr>
              <a:spcBef>
                <a:spcPts val="500"/>
              </a:spcBef>
              <a:spcAft>
                <a:spcPts val="500"/>
              </a:spcAft>
              <a:buFont typeface="Arial" panose="020B0604020202020204" pitchFamily="34" charset="0"/>
              <a:buChar char="•"/>
            </a:pPr>
            <a:r>
              <a:rPr lang="en-US" altLang="en-US" sz="2800" b="0" kern="0" dirty="0">
                <a:solidFill>
                  <a:srgbClr val="000000"/>
                </a:solidFill>
              </a:rPr>
              <a:t>More comfortable than Type I, less bulky.</a:t>
            </a:r>
            <a:r>
              <a:rPr lang="en-US" altLang="en-US" sz="2800" kern="0" dirty="0">
                <a:solidFill>
                  <a:srgbClr val="000000"/>
                </a:solidFill>
              </a:rPr>
              <a:t> </a:t>
            </a:r>
          </a:p>
        </p:txBody>
      </p:sp>
      <p:pic>
        <p:nvPicPr>
          <p:cNvPr id="5"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5587" y="2346169"/>
            <a:ext cx="2518585"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8A33EAFD-9F85-4FCB-92B9-603C7436372E}"/>
              </a:ext>
            </a:extLst>
          </p:cNvPr>
          <p:cNvSpPr txBox="1"/>
          <p:nvPr/>
        </p:nvSpPr>
        <p:spPr>
          <a:xfrm>
            <a:off x="1295400" y="1524000"/>
            <a:ext cx="5943600" cy="954107"/>
          </a:xfrm>
          <a:prstGeom prst="rect">
            <a:avLst/>
          </a:prstGeom>
          <a:noFill/>
        </p:spPr>
        <p:txBody>
          <a:bodyPr wrap="square" rtlCol="0">
            <a:spAutoFit/>
          </a:bodyPr>
          <a:lstStyle/>
          <a:p>
            <a:r>
              <a:rPr lang="en-US" altLang="en-US" sz="2800" b="1" kern="0" dirty="0">
                <a:solidFill>
                  <a:srgbClr val="000000"/>
                </a:solidFill>
                <a:latin typeface="+mn-lt"/>
              </a:rPr>
              <a:t>Definition:</a:t>
            </a:r>
            <a:r>
              <a:rPr lang="en-US" altLang="en-US" sz="2800" b="0" kern="0" dirty="0">
                <a:solidFill>
                  <a:srgbClr val="000000"/>
                </a:solidFill>
                <a:latin typeface="+mn-lt"/>
              </a:rPr>
              <a:t> Designed  to turn most unconscious wearers face up.</a:t>
            </a:r>
            <a:endParaRPr lang="en-US" sz="2800" dirty="0">
              <a:solidFill>
                <a:srgbClr val="000000"/>
              </a:solidFill>
              <a:latin typeface="+mn-lt"/>
            </a:endParaRPr>
          </a:p>
        </p:txBody>
      </p:sp>
      <p:sp>
        <p:nvSpPr>
          <p:cNvPr id="8" name="TextBox 7">
            <a:extLst>
              <a:ext uri="{FF2B5EF4-FFF2-40B4-BE49-F238E27FC236}">
                <a16:creationId xmlns:a16="http://schemas.microsoft.com/office/drawing/2014/main" id="{2B065A0E-0C63-4A5B-BEB5-B4D0C88BF6D8}"/>
              </a:ext>
            </a:extLst>
          </p:cNvPr>
          <p:cNvSpPr txBox="1"/>
          <p:nvPr/>
        </p:nvSpPr>
        <p:spPr>
          <a:xfrm>
            <a:off x="6705600" y="5416468"/>
            <a:ext cx="1676400" cy="830997"/>
          </a:xfrm>
          <a:prstGeom prst="rect">
            <a:avLst/>
          </a:prstGeom>
          <a:noFill/>
        </p:spPr>
        <p:txBody>
          <a:bodyPr wrap="square" rtlCol="0">
            <a:spAutoFit/>
          </a:bodyPr>
          <a:lstStyle/>
          <a:p>
            <a:r>
              <a:rPr lang="en-US" altLang="en-US" b="0" kern="0" dirty="0">
                <a:solidFill>
                  <a:srgbClr val="000000"/>
                </a:solidFill>
                <a:latin typeface="+mn-lt"/>
              </a:rPr>
              <a:t>Buoyancy 15.5+ </a:t>
            </a:r>
            <a:r>
              <a:rPr lang="en-US" altLang="en-US" b="0" kern="0" dirty="0" err="1">
                <a:solidFill>
                  <a:srgbClr val="000000"/>
                </a:solidFill>
                <a:latin typeface="+mn-lt"/>
              </a:rPr>
              <a:t>lbs</a:t>
            </a:r>
            <a:endParaRPr lang="en-US" dirty="0">
              <a:solidFill>
                <a:srgbClr val="000000"/>
              </a:solidFill>
              <a:latin typeface="+mn-lt"/>
            </a:endParaRPr>
          </a:p>
        </p:txBody>
      </p:sp>
      <p:pic>
        <p:nvPicPr>
          <p:cNvPr id="10" name="Picture 9" descr="Icon&#10;&#10;Description automatically generated">
            <a:extLst>
              <a:ext uri="{FF2B5EF4-FFF2-40B4-BE49-F238E27FC236}">
                <a16:creationId xmlns:a16="http://schemas.microsoft.com/office/drawing/2014/main" id="{4A18A2E5-BCA8-48B4-AA9C-FF264E963A9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07785" y="2501064"/>
            <a:ext cx="1172929" cy="989307"/>
          </a:xfrm>
          <a:prstGeom prst="rect">
            <a:avLst/>
          </a:prstGeom>
        </p:spPr>
      </p:pic>
      <p:pic>
        <p:nvPicPr>
          <p:cNvPr id="12" name="Picture 11" descr="Logo&#10;&#10;Description automatically generated">
            <a:extLst>
              <a:ext uri="{FF2B5EF4-FFF2-40B4-BE49-F238E27FC236}">
                <a16:creationId xmlns:a16="http://schemas.microsoft.com/office/drawing/2014/main" id="{156758D1-D6B2-4BF6-8745-38163EDCA79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88134" y="2608761"/>
            <a:ext cx="1172929" cy="992853"/>
          </a:xfrm>
          <a:prstGeom prst="rect">
            <a:avLst/>
          </a:prstGeom>
        </p:spPr>
      </p:pic>
      <p:pic>
        <p:nvPicPr>
          <p:cNvPr id="13" name="Picture 12" descr="Shape, circle&#10;&#10;Description automatically generated">
            <a:extLst>
              <a:ext uri="{FF2B5EF4-FFF2-40B4-BE49-F238E27FC236}">
                <a16:creationId xmlns:a16="http://schemas.microsoft.com/office/drawing/2014/main" id="{84253FD6-0851-4430-A3BA-EE99C7004C9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64762" y="3513328"/>
            <a:ext cx="3464705" cy="725171"/>
          </a:xfrm>
          <a:prstGeom prst="rect">
            <a:avLst/>
          </a:prstGeom>
        </p:spPr>
      </p:pic>
    </p:spTree>
    <p:extLst>
      <p:ext uri="{BB962C8B-B14F-4D97-AF65-F5344CB8AC3E}">
        <p14:creationId xmlns:p14="http://schemas.microsoft.com/office/powerpoint/2010/main" val="111593175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p:bldP spid="8"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4EB4C9F0-C0A1-45D4-A565-EC6C47F1BE53}" type="slidenum">
              <a:rPr lang="en-US" smtClean="0"/>
              <a:pPr>
                <a:defRPr/>
              </a:pPr>
              <a:t>56</a:t>
            </a:fld>
            <a:endParaRPr lang="en-US" dirty="0"/>
          </a:p>
        </p:txBody>
      </p:sp>
      <p:sp>
        <p:nvSpPr>
          <p:cNvPr id="3" name="TextBox 1"/>
          <p:cNvSpPr txBox="1">
            <a:spLocks noChangeArrowheads="1"/>
          </p:cNvSpPr>
          <p:nvPr/>
        </p:nvSpPr>
        <p:spPr bwMode="auto">
          <a:xfrm>
            <a:off x="2514600" y="76200"/>
            <a:ext cx="568347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2"/>
              </a:buClr>
              <a:buFont typeface="Monotype Sorts" pitchFamily="2" charset="2"/>
              <a:buChar char="z"/>
              <a:defRPr kumimoji="1" sz="3200" b="1">
                <a:solidFill>
                  <a:schemeClr val="bg1"/>
                </a:solidFill>
                <a:latin typeface="Arial" panose="020B0604020202020204" pitchFamily="34" charset="0"/>
              </a:defRPr>
            </a:lvl1pPr>
            <a:lvl2pPr marL="742950" indent="-285750">
              <a:spcBef>
                <a:spcPct val="20000"/>
              </a:spcBef>
              <a:buClr>
                <a:schemeClr val="accent2"/>
              </a:buClr>
              <a:buFont typeface="Monotype Sorts" pitchFamily="2" charset="2"/>
              <a:buChar char="y"/>
              <a:defRPr kumimoji="1" sz="2800" b="1">
                <a:solidFill>
                  <a:schemeClr val="bg1"/>
                </a:solidFill>
                <a:latin typeface="Arial" panose="020B0604020202020204" pitchFamily="34" charset="0"/>
              </a:defRPr>
            </a:lvl2pPr>
            <a:lvl3pPr marL="1143000" indent="-228600">
              <a:spcBef>
                <a:spcPct val="20000"/>
              </a:spcBef>
              <a:buClr>
                <a:schemeClr val="accent2"/>
              </a:buClr>
              <a:buFont typeface="Monotype Sorts" pitchFamily="2" charset="2"/>
              <a:buChar char="x"/>
              <a:defRPr kumimoji="1" sz="2400" b="1">
                <a:solidFill>
                  <a:schemeClr val="bg1"/>
                </a:solidFill>
                <a:latin typeface="Arial" panose="020B0604020202020204" pitchFamily="34" charset="0"/>
              </a:defRPr>
            </a:lvl3pPr>
            <a:lvl4pPr marL="1600200" indent="-228600">
              <a:spcBef>
                <a:spcPct val="20000"/>
              </a:spcBef>
              <a:buClr>
                <a:schemeClr val="accent2"/>
              </a:buClr>
              <a:buChar char="•"/>
              <a:defRPr kumimoji="1" sz="2000" b="1">
                <a:solidFill>
                  <a:schemeClr val="bg1"/>
                </a:solidFill>
                <a:latin typeface="Arial" panose="020B0604020202020204" pitchFamily="34" charset="0"/>
              </a:defRPr>
            </a:lvl4pPr>
            <a:lvl5pPr marL="2057400" indent="-228600">
              <a:spcBef>
                <a:spcPct val="20000"/>
              </a:spcBef>
              <a:buClr>
                <a:schemeClr val="accent2"/>
              </a:buClr>
              <a:buChar char="–"/>
              <a:defRPr kumimoji="1" sz="2000" b="1">
                <a:solidFill>
                  <a:schemeClr val="bg1"/>
                </a:solidFill>
                <a:latin typeface="Arial" panose="020B0604020202020204" pitchFamily="34" charset="0"/>
              </a:defRPr>
            </a:lvl5pPr>
            <a:lvl6pPr marL="25146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6pPr>
            <a:lvl7pPr marL="29718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7pPr>
            <a:lvl8pPr marL="34290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8pPr>
            <a:lvl9pPr marL="38862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9pPr>
          </a:lstStyle>
          <a:p>
            <a:pPr>
              <a:spcBef>
                <a:spcPct val="0"/>
              </a:spcBef>
              <a:buClrTx/>
              <a:buFontTx/>
              <a:buNone/>
            </a:pPr>
            <a:r>
              <a:rPr kumimoji="0" lang="en-US" altLang="en-US" sz="3600" i="1" dirty="0">
                <a:solidFill>
                  <a:srgbClr val="000000"/>
                </a:solidFill>
              </a:rPr>
              <a:t>Flotation Aid </a:t>
            </a:r>
            <a:r>
              <a:rPr kumimoji="0" lang="en-US" altLang="en-US" sz="2800" i="1" dirty="0">
                <a:solidFill>
                  <a:srgbClr val="000000"/>
                </a:solidFill>
              </a:rPr>
              <a:t>(old Type III ) </a:t>
            </a:r>
          </a:p>
        </p:txBody>
      </p:sp>
      <p:sp>
        <p:nvSpPr>
          <p:cNvPr id="4" name="Rectangle 3"/>
          <p:cNvSpPr txBox="1">
            <a:spLocks noChangeArrowheads="1"/>
          </p:cNvSpPr>
          <p:nvPr/>
        </p:nvSpPr>
        <p:spPr>
          <a:xfrm>
            <a:off x="381001" y="3222004"/>
            <a:ext cx="4572000" cy="3082232"/>
          </a:xfrm>
          <a:prstGeom prst="rect">
            <a:avLst/>
          </a:prstGeom>
        </p:spPr>
        <p:txBody>
          <a:bodyPr/>
          <a:lstStyle>
            <a:lvl1pPr marL="342900" indent="-342900" algn="l" rtl="0" eaLnBrk="1" fontAlgn="base" hangingPunct="1">
              <a:spcBef>
                <a:spcPct val="20000"/>
              </a:spcBef>
              <a:spcAft>
                <a:spcPct val="0"/>
              </a:spcAft>
              <a:buChar char="•"/>
              <a:defRPr sz="3200" b="1">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b="1">
                <a:solidFill>
                  <a:schemeClr val="tx1"/>
                </a:solidFill>
                <a:latin typeface="+mn-lt"/>
                <a:cs typeface="+mn-cs"/>
              </a:defRPr>
            </a:lvl2pPr>
            <a:lvl3pPr marL="1143000" indent="-228600" algn="l" rtl="0" eaLnBrk="1" fontAlgn="base" hangingPunct="1">
              <a:spcBef>
                <a:spcPct val="20000"/>
              </a:spcBef>
              <a:spcAft>
                <a:spcPct val="0"/>
              </a:spcAft>
              <a:buChar char="•"/>
              <a:defRPr sz="2400" b="1">
                <a:solidFill>
                  <a:schemeClr val="tx1"/>
                </a:solidFill>
                <a:latin typeface="+mn-lt"/>
                <a:cs typeface="+mn-cs"/>
              </a:defRPr>
            </a:lvl3pPr>
            <a:lvl4pPr marL="1600200" indent="-228600" algn="l" rtl="0" eaLnBrk="1" fontAlgn="base" hangingPunct="1">
              <a:spcBef>
                <a:spcPct val="20000"/>
              </a:spcBef>
              <a:spcAft>
                <a:spcPct val="0"/>
              </a:spcAft>
              <a:buChar char="–"/>
              <a:defRPr sz="2000" b="1">
                <a:solidFill>
                  <a:schemeClr val="tx1"/>
                </a:solidFill>
                <a:latin typeface="+mn-lt"/>
                <a:cs typeface="+mn-cs"/>
              </a:defRPr>
            </a:lvl4pPr>
            <a:lvl5pPr marL="2057400" indent="-228600" algn="l" rtl="0" eaLnBrk="1" fontAlgn="base" hangingPunct="1">
              <a:spcBef>
                <a:spcPct val="20000"/>
              </a:spcBef>
              <a:spcAft>
                <a:spcPct val="0"/>
              </a:spcAft>
              <a:buChar char="»"/>
              <a:defRPr sz="2000" b="1">
                <a:solidFill>
                  <a:schemeClr val="tx1"/>
                </a:solidFill>
                <a:latin typeface="+mn-lt"/>
                <a:cs typeface="+mn-cs"/>
              </a:defRPr>
            </a:lvl5pPr>
            <a:lvl6pPr marL="2514600" indent="-228600" algn="l" rtl="0" eaLnBrk="1" fontAlgn="base" hangingPunct="1">
              <a:spcBef>
                <a:spcPct val="20000"/>
              </a:spcBef>
              <a:spcAft>
                <a:spcPct val="0"/>
              </a:spcAft>
              <a:buChar char="»"/>
              <a:defRPr sz="2000" b="1">
                <a:solidFill>
                  <a:schemeClr val="tx1"/>
                </a:solidFill>
                <a:latin typeface="+mn-lt"/>
                <a:cs typeface="+mn-cs"/>
              </a:defRPr>
            </a:lvl6pPr>
            <a:lvl7pPr marL="2971800" indent="-228600" algn="l" rtl="0" eaLnBrk="1" fontAlgn="base" hangingPunct="1">
              <a:spcBef>
                <a:spcPct val="20000"/>
              </a:spcBef>
              <a:spcAft>
                <a:spcPct val="0"/>
              </a:spcAft>
              <a:buChar char="»"/>
              <a:defRPr sz="2000" b="1">
                <a:solidFill>
                  <a:schemeClr val="tx1"/>
                </a:solidFill>
                <a:latin typeface="+mn-lt"/>
                <a:cs typeface="+mn-cs"/>
              </a:defRPr>
            </a:lvl7pPr>
            <a:lvl8pPr marL="3429000" indent="-228600" algn="l" rtl="0" eaLnBrk="1" fontAlgn="base" hangingPunct="1">
              <a:spcBef>
                <a:spcPct val="20000"/>
              </a:spcBef>
              <a:spcAft>
                <a:spcPct val="0"/>
              </a:spcAft>
              <a:buChar char="»"/>
              <a:defRPr sz="2000" b="1">
                <a:solidFill>
                  <a:schemeClr val="tx1"/>
                </a:solidFill>
                <a:latin typeface="+mn-lt"/>
                <a:cs typeface="+mn-cs"/>
              </a:defRPr>
            </a:lvl8pPr>
            <a:lvl9pPr marL="3886200" indent="-228600" algn="l" rtl="0" eaLnBrk="1" fontAlgn="base" hangingPunct="1">
              <a:spcBef>
                <a:spcPct val="20000"/>
              </a:spcBef>
              <a:spcAft>
                <a:spcPct val="0"/>
              </a:spcAft>
              <a:buChar char="»"/>
              <a:defRPr sz="2000" b="1">
                <a:solidFill>
                  <a:schemeClr val="tx1"/>
                </a:solidFill>
                <a:latin typeface="+mn-lt"/>
                <a:cs typeface="+mn-cs"/>
              </a:defRPr>
            </a:lvl9pPr>
          </a:lstStyle>
          <a:p>
            <a:pPr>
              <a:spcBef>
                <a:spcPct val="0"/>
              </a:spcBef>
              <a:buFont typeface="Arial" panose="020B0604020202020204" pitchFamily="34" charset="0"/>
              <a:buChar char="•"/>
            </a:pPr>
            <a:r>
              <a:rPr lang="en-US" altLang="en-US" sz="2800" b="0" kern="0" dirty="0">
                <a:solidFill>
                  <a:srgbClr val="000000"/>
                </a:solidFill>
              </a:rPr>
              <a:t>Keeps wearer afloat (face-up or </a:t>
            </a:r>
            <a:r>
              <a:rPr lang="en-US" altLang="en-US" sz="2800" b="0" kern="0" dirty="0">
                <a:solidFill>
                  <a:srgbClr val="FF0000"/>
                </a:solidFill>
              </a:rPr>
              <a:t>down</a:t>
            </a:r>
            <a:r>
              <a:rPr lang="en-US" altLang="en-US" sz="2800" b="0" kern="0" dirty="0">
                <a:solidFill>
                  <a:srgbClr val="000000"/>
                </a:solidFill>
              </a:rPr>
              <a:t>)!</a:t>
            </a:r>
          </a:p>
          <a:p>
            <a:pPr>
              <a:spcBef>
                <a:spcPct val="0"/>
              </a:spcBef>
              <a:buFont typeface="Arial" panose="020B0604020202020204" pitchFamily="34" charset="0"/>
              <a:buChar char="•"/>
            </a:pPr>
            <a:r>
              <a:rPr lang="en-US" altLang="en-US" sz="2800" b="0" kern="0" dirty="0">
                <a:solidFill>
                  <a:srgbClr val="000000"/>
                </a:solidFill>
              </a:rPr>
              <a:t>Most </a:t>
            </a:r>
            <a:r>
              <a:rPr lang="en-US" altLang="en-US" sz="2800" b="0" kern="0" dirty="0">
                <a:solidFill>
                  <a:srgbClr val="FF0000"/>
                </a:solidFill>
              </a:rPr>
              <a:t>comfortable</a:t>
            </a:r>
            <a:r>
              <a:rPr lang="en-US" altLang="en-US" sz="2800" b="0" kern="0" dirty="0"/>
              <a:t> </a:t>
            </a:r>
            <a:r>
              <a:rPr lang="en-US" altLang="en-US" sz="2800" b="0" kern="0" dirty="0">
                <a:solidFill>
                  <a:srgbClr val="000000"/>
                </a:solidFill>
              </a:rPr>
              <a:t>type.  </a:t>
            </a:r>
          </a:p>
          <a:p>
            <a:pPr>
              <a:spcBef>
                <a:spcPct val="0"/>
              </a:spcBef>
              <a:buFont typeface="Arial" panose="020B0604020202020204" pitchFamily="34" charset="0"/>
              <a:buChar char="•"/>
            </a:pPr>
            <a:r>
              <a:rPr lang="en-US" altLang="en-US" sz="2800" b="0" kern="0" dirty="0">
                <a:solidFill>
                  <a:srgbClr val="000000"/>
                </a:solidFill>
              </a:rPr>
              <a:t>Many designs are based on a particular sport, e.g., kayaking, fishing, water skiing, etc.</a:t>
            </a:r>
          </a:p>
        </p:txBody>
      </p:sp>
      <p:sp>
        <p:nvSpPr>
          <p:cNvPr id="5" name="TextBox 4">
            <a:extLst>
              <a:ext uri="{FF2B5EF4-FFF2-40B4-BE49-F238E27FC236}">
                <a16:creationId xmlns:a16="http://schemas.microsoft.com/office/drawing/2014/main" id="{5585D62F-D5AE-4701-BCD0-0341B9DFA721}"/>
              </a:ext>
            </a:extLst>
          </p:cNvPr>
          <p:cNvSpPr txBox="1"/>
          <p:nvPr/>
        </p:nvSpPr>
        <p:spPr>
          <a:xfrm>
            <a:off x="945930" y="1189813"/>
            <a:ext cx="5616866" cy="954107"/>
          </a:xfrm>
          <a:prstGeom prst="rect">
            <a:avLst/>
          </a:prstGeom>
          <a:noFill/>
        </p:spPr>
        <p:txBody>
          <a:bodyPr wrap="square" rtlCol="0">
            <a:spAutoFit/>
          </a:bodyPr>
          <a:lstStyle/>
          <a:p>
            <a:r>
              <a:rPr lang="en-US" altLang="en-US" sz="2800" b="1" kern="0" dirty="0">
                <a:solidFill>
                  <a:srgbClr val="000000"/>
                </a:solidFill>
                <a:latin typeface="+mn-lt"/>
              </a:rPr>
              <a:t>Definition</a:t>
            </a:r>
            <a:r>
              <a:rPr lang="en-US" altLang="en-US" sz="2800" b="0" kern="0" dirty="0">
                <a:solidFill>
                  <a:srgbClr val="000000"/>
                </a:solidFill>
                <a:latin typeface="+mn-lt"/>
              </a:rPr>
              <a:t>: Calm inland waters, </a:t>
            </a:r>
            <a:r>
              <a:rPr lang="en-US" altLang="en-US" sz="2800" b="1" kern="0" dirty="0">
                <a:solidFill>
                  <a:srgbClr val="FF0000"/>
                </a:solidFill>
                <a:latin typeface="+mn-lt"/>
              </a:rPr>
              <a:t>Not</a:t>
            </a:r>
            <a:r>
              <a:rPr lang="en-US" altLang="en-US" sz="2800" b="0" kern="0" dirty="0">
                <a:latin typeface="+mn-lt"/>
              </a:rPr>
              <a:t> </a:t>
            </a:r>
            <a:r>
              <a:rPr lang="en-US" altLang="en-US" sz="2800" b="0" kern="0" dirty="0">
                <a:solidFill>
                  <a:srgbClr val="000000"/>
                </a:solidFill>
                <a:latin typeface="+mn-lt"/>
              </a:rPr>
              <a:t>designed to turn you face up.</a:t>
            </a:r>
          </a:p>
        </p:txBody>
      </p:sp>
      <p:pic>
        <p:nvPicPr>
          <p:cNvPr id="6" name="Picture 5" descr="Icon&#10;&#10;Description automatically generated">
            <a:extLst>
              <a:ext uri="{FF2B5EF4-FFF2-40B4-BE49-F238E27FC236}">
                <a16:creationId xmlns:a16="http://schemas.microsoft.com/office/drawing/2014/main" id="{DD5515CB-FF94-4896-9D56-B3AB1C14329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5063" y="2206693"/>
            <a:ext cx="1164953" cy="982579"/>
          </a:xfrm>
          <a:prstGeom prst="rect">
            <a:avLst/>
          </a:prstGeom>
        </p:spPr>
      </p:pic>
      <p:sp>
        <p:nvSpPr>
          <p:cNvPr id="9" name="TextBox 8">
            <a:extLst>
              <a:ext uri="{FF2B5EF4-FFF2-40B4-BE49-F238E27FC236}">
                <a16:creationId xmlns:a16="http://schemas.microsoft.com/office/drawing/2014/main" id="{97DB0AA8-8F5F-4F89-AAE1-6D5566D862DE}"/>
              </a:ext>
            </a:extLst>
          </p:cNvPr>
          <p:cNvSpPr txBox="1"/>
          <p:nvPr/>
        </p:nvSpPr>
        <p:spPr>
          <a:xfrm>
            <a:off x="6731445" y="1189813"/>
            <a:ext cx="1625600" cy="830997"/>
          </a:xfrm>
          <a:prstGeom prst="rect">
            <a:avLst/>
          </a:prstGeom>
          <a:noFill/>
        </p:spPr>
        <p:txBody>
          <a:bodyPr wrap="square">
            <a:spAutoFit/>
          </a:bodyPr>
          <a:lstStyle/>
          <a:p>
            <a:r>
              <a:rPr lang="en-US" altLang="en-US" b="0" kern="0" dirty="0">
                <a:solidFill>
                  <a:srgbClr val="000000"/>
                </a:solidFill>
                <a:latin typeface="+mn-lt"/>
              </a:rPr>
              <a:t>Buoyancy 15.5+ </a:t>
            </a:r>
            <a:r>
              <a:rPr lang="en-US" altLang="en-US" b="0" kern="0" dirty="0" err="1">
                <a:solidFill>
                  <a:srgbClr val="000000"/>
                </a:solidFill>
                <a:latin typeface="+mn-lt"/>
              </a:rPr>
              <a:t>lbs</a:t>
            </a:r>
            <a:endParaRPr lang="en-US" dirty="0">
              <a:solidFill>
                <a:srgbClr val="000000"/>
              </a:solidFill>
              <a:latin typeface="+mn-lt"/>
            </a:endParaRPr>
          </a:p>
        </p:txBody>
      </p:sp>
      <p:pic>
        <p:nvPicPr>
          <p:cNvPr id="11" name="Picture 10" descr="Icon&#10;&#10;Description automatically generated">
            <a:extLst>
              <a:ext uri="{FF2B5EF4-FFF2-40B4-BE49-F238E27FC236}">
                <a16:creationId xmlns:a16="http://schemas.microsoft.com/office/drawing/2014/main" id="{59339ACD-6B88-4A3F-A0AC-E07EB3DC8D9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82332" y="2235164"/>
            <a:ext cx="1003037" cy="954108"/>
          </a:xfrm>
          <a:prstGeom prst="rect">
            <a:avLst/>
          </a:prstGeom>
        </p:spPr>
      </p:pic>
      <p:pic>
        <p:nvPicPr>
          <p:cNvPr id="12" name="Picture 11">
            <a:extLst>
              <a:ext uri="{FF2B5EF4-FFF2-40B4-BE49-F238E27FC236}">
                <a16:creationId xmlns:a16="http://schemas.microsoft.com/office/drawing/2014/main" id="{CA903910-8E10-47AB-86EE-3415681337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8000" y="2010147"/>
            <a:ext cx="1372491" cy="1776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2">
            <a:extLst>
              <a:ext uri="{FF2B5EF4-FFF2-40B4-BE49-F238E27FC236}">
                <a16:creationId xmlns:a16="http://schemas.microsoft.com/office/drawing/2014/main" id="{6EDDFD95-0CED-4EA1-864C-675A2C4CEF6F}"/>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904469" y="4294205"/>
            <a:ext cx="1372492" cy="1550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a:extLst>
              <a:ext uri="{FF2B5EF4-FFF2-40B4-BE49-F238E27FC236}">
                <a16:creationId xmlns:a16="http://schemas.microsoft.com/office/drawing/2014/main" id="{0F6F5A16-322A-4855-8718-54546021A88C}"/>
              </a:ext>
            </a:extLst>
          </p:cNvPr>
          <p:cNvSpPr txBox="1"/>
          <p:nvPr/>
        </p:nvSpPr>
        <p:spPr>
          <a:xfrm>
            <a:off x="6562796" y="3797958"/>
            <a:ext cx="2026494" cy="461665"/>
          </a:xfrm>
          <a:prstGeom prst="rect">
            <a:avLst/>
          </a:prstGeom>
          <a:noFill/>
        </p:spPr>
        <p:txBody>
          <a:bodyPr wrap="square" rtlCol="0">
            <a:spAutoFit/>
          </a:bodyPr>
          <a:lstStyle/>
          <a:p>
            <a:r>
              <a:rPr lang="en-US" dirty="0">
                <a:solidFill>
                  <a:srgbClr val="000000"/>
                </a:solidFill>
                <a:latin typeface="+mn-lt"/>
              </a:rPr>
              <a:t>General type</a:t>
            </a:r>
          </a:p>
        </p:txBody>
      </p:sp>
      <p:sp>
        <p:nvSpPr>
          <p:cNvPr id="15" name="TextBox 14">
            <a:extLst>
              <a:ext uri="{FF2B5EF4-FFF2-40B4-BE49-F238E27FC236}">
                <a16:creationId xmlns:a16="http://schemas.microsoft.com/office/drawing/2014/main" id="{7F215023-136D-4E27-B75B-8C713C9559A0}"/>
              </a:ext>
            </a:extLst>
          </p:cNvPr>
          <p:cNvSpPr txBox="1"/>
          <p:nvPr/>
        </p:nvSpPr>
        <p:spPr>
          <a:xfrm>
            <a:off x="6662378" y="5864728"/>
            <a:ext cx="1981444" cy="463446"/>
          </a:xfrm>
          <a:prstGeom prst="rect">
            <a:avLst/>
          </a:prstGeom>
          <a:noFill/>
        </p:spPr>
        <p:txBody>
          <a:bodyPr wrap="square" rtlCol="0">
            <a:spAutoFit/>
          </a:bodyPr>
          <a:lstStyle/>
          <a:p>
            <a:r>
              <a:rPr lang="en-US" dirty="0">
                <a:solidFill>
                  <a:srgbClr val="000000"/>
                </a:solidFill>
                <a:latin typeface="+mn-lt"/>
              </a:rPr>
              <a:t>Water skiing</a:t>
            </a:r>
          </a:p>
        </p:txBody>
      </p:sp>
      <p:pic>
        <p:nvPicPr>
          <p:cNvPr id="17" name="Picture 16" descr="Shape, circle&#10;&#10;Description automatically generated">
            <a:extLst>
              <a:ext uri="{FF2B5EF4-FFF2-40B4-BE49-F238E27FC236}">
                <a16:creationId xmlns:a16="http://schemas.microsoft.com/office/drawing/2014/main" id="{7E597C68-9FDC-4DB9-A056-0774A8D2FFD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197673" y="2349632"/>
            <a:ext cx="3464705" cy="725171"/>
          </a:xfrm>
          <a:prstGeom prst="rect">
            <a:avLst/>
          </a:prstGeom>
        </p:spPr>
      </p:pic>
      <p:pic>
        <p:nvPicPr>
          <p:cNvPr id="19" name="Picture 18" descr="Shape, circle&#10;&#10;Description automatically generated">
            <a:extLst>
              <a:ext uri="{FF2B5EF4-FFF2-40B4-BE49-F238E27FC236}">
                <a16:creationId xmlns:a16="http://schemas.microsoft.com/office/drawing/2014/main" id="{28357B2B-C4E0-4A3D-8BAE-C0396A6B718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839889" y="4173902"/>
            <a:ext cx="1848765" cy="1776548"/>
          </a:xfrm>
          <a:prstGeom prst="rect">
            <a:avLst/>
          </a:prstGeom>
        </p:spPr>
      </p:pic>
    </p:spTree>
    <p:extLst>
      <p:ext uri="{BB962C8B-B14F-4D97-AF65-F5344CB8AC3E}">
        <p14:creationId xmlns:p14="http://schemas.microsoft.com/office/powerpoint/2010/main" val="138700280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9" grpId="0"/>
      <p:bldP spid="14" grpId="0"/>
      <p:bldP spid="15"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4EB4C9F0-C0A1-45D4-A565-EC6C47F1BE53}" type="slidenum">
              <a:rPr lang="en-US" smtClean="0"/>
              <a:pPr>
                <a:defRPr/>
              </a:pPr>
              <a:t>57</a:t>
            </a:fld>
            <a:endParaRPr lang="en-US" dirty="0"/>
          </a:p>
        </p:txBody>
      </p:sp>
      <p:sp>
        <p:nvSpPr>
          <p:cNvPr id="3" name="Rectangle 2"/>
          <p:cNvSpPr txBox="1">
            <a:spLocks noChangeArrowheads="1"/>
          </p:cNvSpPr>
          <p:nvPr/>
        </p:nvSpPr>
        <p:spPr>
          <a:xfrm>
            <a:off x="2209800" y="43656"/>
            <a:ext cx="4419600" cy="674688"/>
          </a:xfrm>
          <a:prstGeom prst="rect">
            <a:avLst/>
          </a:prstGeom>
        </p:spPr>
        <p:txBody>
          <a:bodyPr/>
          <a:lstStyle>
            <a:lvl1pPr algn="l" rtl="0" eaLnBrk="1" fontAlgn="base" hangingPunct="1">
              <a:spcBef>
                <a:spcPct val="0"/>
              </a:spcBef>
              <a:spcAft>
                <a:spcPct val="0"/>
              </a:spcAft>
              <a:defRPr sz="4000" i="1">
                <a:solidFill>
                  <a:schemeClr val="tx1"/>
                </a:solidFill>
                <a:latin typeface="+mj-lt"/>
                <a:ea typeface="+mj-ea"/>
                <a:cs typeface="+mj-cs"/>
              </a:defRPr>
            </a:lvl1pPr>
            <a:lvl2pPr algn="l" rtl="0" eaLnBrk="1" fontAlgn="base" hangingPunct="1">
              <a:spcBef>
                <a:spcPct val="0"/>
              </a:spcBef>
              <a:spcAft>
                <a:spcPct val="0"/>
              </a:spcAft>
              <a:defRPr sz="4000" i="1">
                <a:solidFill>
                  <a:schemeClr val="tx1"/>
                </a:solidFill>
                <a:latin typeface="Arial Black" pitchFamily="34" charset="0"/>
                <a:cs typeface="Times New Roman" charset="0"/>
              </a:defRPr>
            </a:lvl2pPr>
            <a:lvl3pPr algn="l" rtl="0" eaLnBrk="1" fontAlgn="base" hangingPunct="1">
              <a:spcBef>
                <a:spcPct val="0"/>
              </a:spcBef>
              <a:spcAft>
                <a:spcPct val="0"/>
              </a:spcAft>
              <a:defRPr sz="4000" i="1">
                <a:solidFill>
                  <a:schemeClr val="tx1"/>
                </a:solidFill>
                <a:latin typeface="Arial Black" pitchFamily="34" charset="0"/>
                <a:cs typeface="Times New Roman" charset="0"/>
              </a:defRPr>
            </a:lvl3pPr>
            <a:lvl4pPr algn="l" rtl="0" eaLnBrk="1" fontAlgn="base" hangingPunct="1">
              <a:spcBef>
                <a:spcPct val="0"/>
              </a:spcBef>
              <a:spcAft>
                <a:spcPct val="0"/>
              </a:spcAft>
              <a:defRPr sz="4000" i="1">
                <a:solidFill>
                  <a:schemeClr val="tx1"/>
                </a:solidFill>
                <a:latin typeface="Arial Black" pitchFamily="34" charset="0"/>
                <a:cs typeface="Times New Roman" charset="0"/>
              </a:defRPr>
            </a:lvl4pPr>
            <a:lvl5pPr algn="l" rtl="0" eaLnBrk="1" fontAlgn="base" hangingPunct="1">
              <a:spcBef>
                <a:spcPct val="0"/>
              </a:spcBef>
              <a:spcAft>
                <a:spcPct val="0"/>
              </a:spcAft>
              <a:defRPr sz="4000" i="1">
                <a:solidFill>
                  <a:schemeClr val="tx1"/>
                </a:solidFill>
                <a:latin typeface="Arial Black" pitchFamily="34" charset="0"/>
                <a:cs typeface="Times New Roman" charset="0"/>
              </a:defRPr>
            </a:lvl5pPr>
            <a:lvl6pPr marL="457200" algn="l" rtl="0" eaLnBrk="1" fontAlgn="base" hangingPunct="1">
              <a:spcBef>
                <a:spcPct val="0"/>
              </a:spcBef>
              <a:spcAft>
                <a:spcPct val="0"/>
              </a:spcAft>
              <a:defRPr sz="4000" i="1">
                <a:solidFill>
                  <a:schemeClr val="tx1"/>
                </a:solidFill>
                <a:latin typeface="Arial Black" pitchFamily="34" charset="0"/>
                <a:cs typeface="Times New Roman" charset="0"/>
              </a:defRPr>
            </a:lvl6pPr>
            <a:lvl7pPr marL="914400" algn="l" rtl="0" eaLnBrk="1" fontAlgn="base" hangingPunct="1">
              <a:spcBef>
                <a:spcPct val="0"/>
              </a:spcBef>
              <a:spcAft>
                <a:spcPct val="0"/>
              </a:spcAft>
              <a:defRPr sz="4000" i="1">
                <a:solidFill>
                  <a:schemeClr val="tx1"/>
                </a:solidFill>
                <a:latin typeface="Arial Black" pitchFamily="34" charset="0"/>
                <a:cs typeface="Times New Roman" charset="0"/>
              </a:defRPr>
            </a:lvl7pPr>
            <a:lvl8pPr marL="1371600" algn="l" rtl="0" eaLnBrk="1" fontAlgn="base" hangingPunct="1">
              <a:spcBef>
                <a:spcPct val="0"/>
              </a:spcBef>
              <a:spcAft>
                <a:spcPct val="0"/>
              </a:spcAft>
              <a:defRPr sz="4000" i="1">
                <a:solidFill>
                  <a:schemeClr val="tx1"/>
                </a:solidFill>
                <a:latin typeface="Arial Black" pitchFamily="34" charset="0"/>
                <a:cs typeface="Times New Roman" charset="0"/>
              </a:defRPr>
            </a:lvl8pPr>
            <a:lvl9pPr marL="1828800" algn="l" rtl="0" eaLnBrk="1" fontAlgn="base" hangingPunct="1">
              <a:spcBef>
                <a:spcPct val="0"/>
              </a:spcBef>
              <a:spcAft>
                <a:spcPct val="0"/>
              </a:spcAft>
              <a:defRPr sz="4000" i="1">
                <a:solidFill>
                  <a:schemeClr val="tx1"/>
                </a:solidFill>
                <a:latin typeface="Arial Black" pitchFamily="34" charset="0"/>
                <a:cs typeface="Times New Roman" charset="0"/>
              </a:defRPr>
            </a:lvl9pPr>
          </a:lstStyle>
          <a:p>
            <a:pPr algn="ctr">
              <a:defRPr/>
            </a:pPr>
            <a:r>
              <a:rPr lang="en-US" altLang="en-US" sz="3600" b="1" kern="0" dirty="0">
                <a:solidFill>
                  <a:srgbClr val="000000"/>
                </a:solidFill>
                <a:latin typeface="+mn-lt"/>
              </a:rPr>
              <a:t>Non-adults</a:t>
            </a:r>
            <a:endParaRPr lang="en-US" altLang="en-US" sz="3600" b="1" kern="0" dirty="0">
              <a:solidFill>
                <a:srgbClr val="000000"/>
              </a:solidFill>
              <a:effectLst>
                <a:outerShdw blurRad="38100" dist="38100" dir="2700000" algn="tl">
                  <a:srgbClr val="000000">
                    <a:alpha val="43137"/>
                  </a:srgbClr>
                </a:outerShdw>
              </a:effectLst>
              <a:latin typeface="+mn-lt"/>
            </a:endParaRPr>
          </a:p>
        </p:txBody>
      </p:sp>
      <p:sp>
        <p:nvSpPr>
          <p:cNvPr id="4" name="Rectangle 3"/>
          <p:cNvSpPr txBox="1">
            <a:spLocks noChangeArrowheads="1"/>
          </p:cNvSpPr>
          <p:nvPr/>
        </p:nvSpPr>
        <p:spPr>
          <a:xfrm>
            <a:off x="589390" y="1216024"/>
            <a:ext cx="6650037" cy="5207000"/>
          </a:xfrm>
          <a:prstGeom prst="rect">
            <a:avLst/>
          </a:prstGeom>
        </p:spPr>
        <p:txBody>
          <a:bodyPr/>
          <a:lstStyle>
            <a:lvl1pPr marL="342900" indent="-342900" algn="l" rtl="0" eaLnBrk="1" fontAlgn="base" hangingPunct="1">
              <a:spcBef>
                <a:spcPct val="20000"/>
              </a:spcBef>
              <a:spcAft>
                <a:spcPct val="0"/>
              </a:spcAft>
              <a:buChar char="•"/>
              <a:defRPr sz="3200" b="1">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b="1">
                <a:solidFill>
                  <a:schemeClr val="tx1"/>
                </a:solidFill>
                <a:latin typeface="+mn-lt"/>
                <a:cs typeface="+mn-cs"/>
              </a:defRPr>
            </a:lvl2pPr>
            <a:lvl3pPr marL="1143000" indent="-228600" algn="l" rtl="0" eaLnBrk="1" fontAlgn="base" hangingPunct="1">
              <a:spcBef>
                <a:spcPct val="20000"/>
              </a:spcBef>
              <a:spcAft>
                <a:spcPct val="0"/>
              </a:spcAft>
              <a:buChar char="•"/>
              <a:defRPr sz="2400" b="1">
                <a:solidFill>
                  <a:schemeClr val="tx1"/>
                </a:solidFill>
                <a:latin typeface="+mn-lt"/>
                <a:cs typeface="+mn-cs"/>
              </a:defRPr>
            </a:lvl3pPr>
            <a:lvl4pPr marL="1600200" indent="-228600" algn="l" rtl="0" eaLnBrk="1" fontAlgn="base" hangingPunct="1">
              <a:spcBef>
                <a:spcPct val="20000"/>
              </a:spcBef>
              <a:spcAft>
                <a:spcPct val="0"/>
              </a:spcAft>
              <a:buChar char="–"/>
              <a:defRPr sz="2000" b="1">
                <a:solidFill>
                  <a:schemeClr val="tx1"/>
                </a:solidFill>
                <a:latin typeface="+mn-lt"/>
                <a:cs typeface="+mn-cs"/>
              </a:defRPr>
            </a:lvl4pPr>
            <a:lvl5pPr marL="2057400" indent="-228600" algn="l" rtl="0" eaLnBrk="1" fontAlgn="base" hangingPunct="1">
              <a:spcBef>
                <a:spcPct val="20000"/>
              </a:spcBef>
              <a:spcAft>
                <a:spcPct val="0"/>
              </a:spcAft>
              <a:buChar char="»"/>
              <a:defRPr sz="2000" b="1">
                <a:solidFill>
                  <a:schemeClr val="tx1"/>
                </a:solidFill>
                <a:latin typeface="+mn-lt"/>
                <a:cs typeface="+mn-cs"/>
              </a:defRPr>
            </a:lvl5pPr>
            <a:lvl6pPr marL="2514600" indent="-228600" algn="l" rtl="0" eaLnBrk="1" fontAlgn="base" hangingPunct="1">
              <a:spcBef>
                <a:spcPct val="20000"/>
              </a:spcBef>
              <a:spcAft>
                <a:spcPct val="0"/>
              </a:spcAft>
              <a:buChar char="»"/>
              <a:defRPr sz="2000" b="1">
                <a:solidFill>
                  <a:schemeClr val="tx1"/>
                </a:solidFill>
                <a:latin typeface="+mn-lt"/>
                <a:cs typeface="+mn-cs"/>
              </a:defRPr>
            </a:lvl6pPr>
            <a:lvl7pPr marL="2971800" indent="-228600" algn="l" rtl="0" eaLnBrk="1" fontAlgn="base" hangingPunct="1">
              <a:spcBef>
                <a:spcPct val="20000"/>
              </a:spcBef>
              <a:spcAft>
                <a:spcPct val="0"/>
              </a:spcAft>
              <a:buChar char="»"/>
              <a:defRPr sz="2000" b="1">
                <a:solidFill>
                  <a:schemeClr val="tx1"/>
                </a:solidFill>
                <a:latin typeface="+mn-lt"/>
                <a:cs typeface="+mn-cs"/>
              </a:defRPr>
            </a:lvl7pPr>
            <a:lvl8pPr marL="3429000" indent="-228600" algn="l" rtl="0" eaLnBrk="1" fontAlgn="base" hangingPunct="1">
              <a:spcBef>
                <a:spcPct val="20000"/>
              </a:spcBef>
              <a:spcAft>
                <a:spcPct val="0"/>
              </a:spcAft>
              <a:buChar char="»"/>
              <a:defRPr sz="2000" b="1">
                <a:solidFill>
                  <a:schemeClr val="tx1"/>
                </a:solidFill>
                <a:latin typeface="+mn-lt"/>
                <a:cs typeface="+mn-cs"/>
              </a:defRPr>
            </a:lvl8pPr>
            <a:lvl9pPr marL="3886200" indent="-228600" algn="l" rtl="0" eaLnBrk="1" fontAlgn="base" hangingPunct="1">
              <a:spcBef>
                <a:spcPct val="20000"/>
              </a:spcBef>
              <a:spcAft>
                <a:spcPct val="0"/>
              </a:spcAft>
              <a:buChar char="»"/>
              <a:defRPr sz="2000" b="1">
                <a:solidFill>
                  <a:schemeClr val="tx1"/>
                </a:solidFill>
                <a:latin typeface="+mn-lt"/>
                <a:cs typeface="+mn-cs"/>
              </a:defRPr>
            </a:lvl9pPr>
          </a:lstStyle>
          <a:p>
            <a:pPr marL="0" indent="0">
              <a:spcBef>
                <a:spcPct val="0"/>
              </a:spcBef>
              <a:buFont typeface="Monotype Sorts" pitchFamily="2" charset="2"/>
              <a:buNone/>
            </a:pPr>
            <a:r>
              <a:rPr lang="en-US" altLang="en-US" sz="2800" b="0" kern="0" dirty="0"/>
              <a:t>	</a:t>
            </a:r>
            <a:r>
              <a:rPr lang="en-US" altLang="en-US" sz="2800" b="0" kern="0" dirty="0">
                <a:solidFill>
                  <a:srgbClr val="000000"/>
                </a:solidFill>
              </a:rPr>
              <a:t>Infant:	8 to 30lbs</a:t>
            </a:r>
          </a:p>
          <a:p>
            <a:pPr marL="0" indent="0">
              <a:spcBef>
                <a:spcPct val="0"/>
              </a:spcBef>
              <a:buFont typeface="Monotype Sorts" pitchFamily="2" charset="2"/>
              <a:buNone/>
            </a:pPr>
            <a:r>
              <a:rPr lang="en-US" altLang="en-US" sz="2800" b="0" kern="0" dirty="0">
                <a:solidFill>
                  <a:srgbClr val="000000"/>
                </a:solidFill>
              </a:rPr>
              <a:t>	Child:		30 to 50lbs</a:t>
            </a:r>
          </a:p>
          <a:p>
            <a:pPr marL="0" indent="0">
              <a:spcBef>
                <a:spcPct val="0"/>
              </a:spcBef>
              <a:buFont typeface="Monotype Sorts" pitchFamily="2" charset="2"/>
              <a:buNone/>
            </a:pPr>
            <a:r>
              <a:rPr lang="en-US" altLang="en-US" sz="2800" b="0" kern="0" dirty="0">
                <a:solidFill>
                  <a:srgbClr val="000000"/>
                </a:solidFill>
              </a:rPr>
              <a:t>	Youth:	50 to 90lbs</a:t>
            </a:r>
          </a:p>
          <a:p>
            <a:pPr>
              <a:spcBef>
                <a:spcPct val="0"/>
              </a:spcBef>
              <a:buFont typeface="Arial" panose="020B0604020202020204" pitchFamily="34" charset="0"/>
              <a:buChar char="•"/>
            </a:pPr>
            <a:r>
              <a:rPr lang="en-US" altLang="en-US" sz="2800" b="0" dirty="0">
                <a:solidFill>
                  <a:srgbClr val="000000"/>
                </a:solidFill>
              </a:rPr>
              <a:t>Make sure the youth has the </a:t>
            </a:r>
            <a:r>
              <a:rPr lang="en-US" altLang="en-US" sz="2800" b="0" dirty="0">
                <a:solidFill>
                  <a:srgbClr val="FF0000"/>
                </a:solidFill>
              </a:rPr>
              <a:t>correct</a:t>
            </a:r>
            <a:r>
              <a:rPr lang="en-US" altLang="en-US" sz="2800" b="0" dirty="0"/>
              <a:t> </a:t>
            </a:r>
            <a:r>
              <a:rPr lang="en-US" altLang="en-US" sz="2800" b="0" dirty="0">
                <a:solidFill>
                  <a:srgbClr val="000000"/>
                </a:solidFill>
              </a:rPr>
              <a:t>rated LJ; wrong buoyance, </a:t>
            </a:r>
            <a:r>
              <a:rPr lang="en-US" altLang="en-US" sz="2800" b="0" dirty="0">
                <a:solidFill>
                  <a:srgbClr val="FF0000"/>
                </a:solidFill>
              </a:rPr>
              <a:t>dangerous</a:t>
            </a:r>
            <a:r>
              <a:rPr lang="en-US" altLang="en-US" sz="2800" b="0" dirty="0"/>
              <a:t>.</a:t>
            </a:r>
          </a:p>
          <a:p>
            <a:pPr>
              <a:spcBef>
                <a:spcPct val="0"/>
              </a:spcBef>
              <a:buFont typeface="Arial" panose="020B0604020202020204" pitchFamily="34" charset="0"/>
              <a:buChar char="•"/>
            </a:pPr>
            <a:r>
              <a:rPr lang="en-US" altLang="en-US" sz="2800" b="0" dirty="0">
                <a:solidFill>
                  <a:srgbClr val="000000"/>
                </a:solidFill>
              </a:rPr>
              <a:t>LJ designs good for most individuals, but a few </a:t>
            </a:r>
            <a:r>
              <a:rPr lang="en-US" altLang="en-US" sz="2800" b="0" dirty="0">
                <a:solidFill>
                  <a:srgbClr val="FF0000"/>
                </a:solidFill>
              </a:rPr>
              <a:t>may turn them face down</a:t>
            </a:r>
            <a:r>
              <a:rPr lang="en-US" altLang="en-US" sz="2800" b="0" dirty="0"/>
              <a:t>. 	</a:t>
            </a:r>
            <a:r>
              <a:rPr lang="en-US" altLang="en-US" sz="2800" b="0" dirty="0">
                <a:solidFill>
                  <a:srgbClr val="000000"/>
                </a:solidFill>
              </a:rPr>
              <a:t>Get another design; test new LJs before boating. </a:t>
            </a:r>
          </a:p>
          <a:p>
            <a:pPr>
              <a:spcBef>
                <a:spcPct val="0"/>
              </a:spcBef>
              <a:buFont typeface="Arial" panose="020B0604020202020204" pitchFamily="34" charset="0"/>
              <a:buChar char="•"/>
            </a:pPr>
            <a:r>
              <a:rPr lang="en-US" altLang="en-US" sz="2800" b="0" dirty="0">
                <a:solidFill>
                  <a:srgbClr val="000000"/>
                </a:solidFill>
              </a:rPr>
              <a:t>Ensure crotch strap is used!</a:t>
            </a:r>
          </a:p>
          <a:p>
            <a:pPr>
              <a:spcBef>
                <a:spcPct val="0"/>
              </a:spcBef>
              <a:buFont typeface="Arial" panose="020B0604020202020204" pitchFamily="34" charset="0"/>
              <a:buChar char="•"/>
            </a:pPr>
            <a:r>
              <a:rPr lang="en-US" altLang="en-US" sz="2800" b="0" dirty="0">
                <a:solidFill>
                  <a:srgbClr val="000000"/>
                </a:solidFill>
              </a:rPr>
              <a:t>CHILD COMFORT!</a:t>
            </a:r>
          </a:p>
          <a:p>
            <a:pPr>
              <a:spcBef>
                <a:spcPct val="0"/>
              </a:spcBef>
              <a:buFont typeface="Arial" panose="020B0604020202020204" pitchFamily="34" charset="0"/>
              <a:buChar char="•"/>
            </a:pPr>
            <a:r>
              <a:rPr lang="en-US" altLang="en-US" sz="2800" b="0" dirty="0">
                <a:solidFill>
                  <a:srgbClr val="FF0000"/>
                </a:solidFill>
              </a:rPr>
              <a:t>No</a:t>
            </a:r>
            <a:r>
              <a:rPr lang="en-US" altLang="en-US" sz="2800" b="0" dirty="0">
                <a:solidFill>
                  <a:srgbClr val="000000"/>
                </a:solidFill>
              </a:rPr>
              <a:t> child inflatable, MUST be 16&gt;.</a:t>
            </a:r>
          </a:p>
          <a:p>
            <a:pPr>
              <a:spcBef>
                <a:spcPct val="0"/>
              </a:spcBef>
              <a:buFont typeface="Arial" panose="020B0604020202020204" pitchFamily="34" charset="0"/>
              <a:buChar char="•"/>
            </a:pPr>
            <a:endParaRPr lang="en-US" altLang="en-US" sz="2800" b="0" dirty="0">
              <a:solidFill>
                <a:srgbClr val="000000"/>
              </a:solidFill>
            </a:endParaRPr>
          </a:p>
        </p:txBody>
      </p:sp>
      <p:pic>
        <p:nvPicPr>
          <p:cNvPr id="5" name="Picture 3" descr="A picture containing basket&#10;&#10;Description automatically generat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6727" y="3991456"/>
            <a:ext cx="1340582" cy="2431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26727" y="1120765"/>
            <a:ext cx="1340583" cy="2789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1237674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4EB4C9F0-C0A1-45D4-A565-EC6C47F1BE53}" type="slidenum">
              <a:rPr lang="en-US" smtClean="0"/>
              <a:pPr>
                <a:defRPr/>
              </a:pPr>
              <a:t>58</a:t>
            </a:fld>
            <a:endParaRPr lang="en-US" dirty="0"/>
          </a:p>
        </p:txBody>
      </p:sp>
      <p:sp>
        <p:nvSpPr>
          <p:cNvPr id="3" name="Rectangle 2"/>
          <p:cNvSpPr txBox="1">
            <a:spLocks noChangeArrowheads="1"/>
          </p:cNvSpPr>
          <p:nvPr/>
        </p:nvSpPr>
        <p:spPr>
          <a:xfrm>
            <a:off x="2438400" y="6350"/>
            <a:ext cx="5105400" cy="617537"/>
          </a:xfrm>
          <a:prstGeom prst="rect">
            <a:avLst/>
          </a:prstGeom>
        </p:spPr>
        <p:txBody>
          <a:bodyPr/>
          <a:lstStyle>
            <a:lvl1pPr algn="l" rtl="0" eaLnBrk="1" fontAlgn="base" hangingPunct="1">
              <a:spcBef>
                <a:spcPct val="0"/>
              </a:spcBef>
              <a:spcAft>
                <a:spcPct val="0"/>
              </a:spcAft>
              <a:defRPr sz="4000" i="1">
                <a:solidFill>
                  <a:schemeClr val="tx1"/>
                </a:solidFill>
                <a:latin typeface="+mj-lt"/>
                <a:ea typeface="+mj-ea"/>
                <a:cs typeface="+mj-cs"/>
              </a:defRPr>
            </a:lvl1pPr>
            <a:lvl2pPr algn="l" rtl="0" eaLnBrk="1" fontAlgn="base" hangingPunct="1">
              <a:spcBef>
                <a:spcPct val="0"/>
              </a:spcBef>
              <a:spcAft>
                <a:spcPct val="0"/>
              </a:spcAft>
              <a:defRPr sz="4000" i="1">
                <a:solidFill>
                  <a:schemeClr val="tx1"/>
                </a:solidFill>
                <a:latin typeface="Arial Black" pitchFamily="34" charset="0"/>
                <a:cs typeface="Times New Roman" charset="0"/>
              </a:defRPr>
            </a:lvl2pPr>
            <a:lvl3pPr algn="l" rtl="0" eaLnBrk="1" fontAlgn="base" hangingPunct="1">
              <a:spcBef>
                <a:spcPct val="0"/>
              </a:spcBef>
              <a:spcAft>
                <a:spcPct val="0"/>
              </a:spcAft>
              <a:defRPr sz="4000" i="1">
                <a:solidFill>
                  <a:schemeClr val="tx1"/>
                </a:solidFill>
                <a:latin typeface="Arial Black" pitchFamily="34" charset="0"/>
                <a:cs typeface="Times New Roman" charset="0"/>
              </a:defRPr>
            </a:lvl3pPr>
            <a:lvl4pPr algn="l" rtl="0" eaLnBrk="1" fontAlgn="base" hangingPunct="1">
              <a:spcBef>
                <a:spcPct val="0"/>
              </a:spcBef>
              <a:spcAft>
                <a:spcPct val="0"/>
              </a:spcAft>
              <a:defRPr sz="4000" i="1">
                <a:solidFill>
                  <a:schemeClr val="tx1"/>
                </a:solidFill>
                <a:latin typeface="Arial Black" pitchFamily="34" charset="0"/>
                <a:cs typeface="Times New Roman" charset="0"/>
              </a:defRPr>
            </a:lvl4pPr>
            <a:lvl5pPr algn="l" rtl="0" eaLnBrk="1" fontAlgn="base" hangingPunct="1">
              <a:spcBef>
                <a:spcPct val="0"/>
              </a:spcBef>
              <a:spcAft>
                <a:spcPct val="0"/>
              </a:spcAft>
              <a:defRPr sz="4000" i="1">
                <a:solidFill>
                  <a:schemeClr val="tx1"/>
                </a:solidFill>
                <a:latin typeface="Arial Black" pitchFamily="34" charset="0"/>
                <a:cs typeface="Times New Roman" charset="0"/>
              </a:defRPr>
            </a:lvl5pPr>
            <a:lvl6pPr marL="457200" algn="l" rtl="0" eaLnBrk="1" fontAlgn="base" hangingPunct="1">
              <a:spcBef>
                <a:spcPct val="0"/>
              </a:spcBef>
              <a:spcAft>
                <a:spcPct val="0"/>
              </a:spcAft>
              <a:defRPr sz="4000" i="1">
                <a:solidFill>
                  <a:schemeClr val="tx1"/>
                </a:solidFill>
                <a:latin typeface="Arial Black" pitchFamily="34" charset="0"/>
                <a:cs typeface="Times New Roman" charset="0"/>
              </a:defRPr>
            </a:lvl6pPr>
            <a:lvl7pPr marL="914400" algn="l" rtl="0" eaLnBrk="1" fontAlgn="base" hangingPunct="1">
              <a:spcBef>
                <a:spcPct val="0"/>
              </a:spcBef>
              <a:spcAft>
                <a:spcPct val="0"/>
              </a:spcAft>
              <a:defRPr sz="4000" i="1">
                <a:solidFill>
                  <a:schemeClr val="tx1"/>
                </a:solidFill>
                <a:latin typeface="Arial Black" pitchFamily="34" charset="0"/>
                <a:cs typeface="Times New Roman" charset="0"/>
              </a:defRPr>
            </a:lvl7pPr>
            <a:lvl8pPr marL="1371600" algn="l" rtl="0" eaLnBrk="1" fontAlgn="base" hangingPunct="1">
              <a:spcBef>
                <a:spcPct val="0"/>
              </a:spcBef>
              <a:spcAft>
                <a:spcPct val="0"/>
              </a:spcAft>
              <a:defRPr sz="4000" i="1">
                <a:solidFill>
                  <a:schemeClr val="tx1"/>
                </a:solidFill>
                <a:latin typeface="Arial Black" pitchFamily="34" charset="0"/>
                <a:cs typeface="Times New Roman" charset="0"/>
              </a:defRPr>
            </a:lvl8pPr>
            <a:lvl9pPr marL="1828800" algn="l" rtl="0" eaLnBrk="1" fontAlgn="base" hangingPunct="1">
              <a:spcBef>
                <a:spcPct val="0"/>
              </a:spcBef>
              <a:spcAft>
                <a:spcPct val="0"/>
              </a:spcAft>
              <a:defRPr sz="4000" i="1">
                <a:solidFill>
                  <a:schemeClr val="tx1"/>
                </a:solidFill>
                <a:latin typeface="Arial Black" pitchFamily="34" charset="0"/>
                <a:cs typeface="Times New Roman" charset="0"/>
              </a:defRPr>
            </a:lvl9pPr>
          </a:lstStyle>
          <a:p>
            <a:pPr algn="ctr">
              <a:defRPr/>
            </a:pPr>
            <a:r>
              <a:rPr lang="en-US" altLang="en-US" b="1" kern="0" dirty="0">
                <a:solidFill>
                  <a:srgbClr val="000000"/>
                </a:solidFill>
                <a:latin typeface="+mn-lt"/>
              </a:rPr>
              <a:t>TEST PROCEDURE</a:t>
            </a:r>
          </a:p>
        </p:txBody>
      </p:sp>
      <p:pic>
        <p:nvPicPr>
          <p:cNvPr id="4" name="Picture 3" descr="A close up of a map&#10;&#10;Description automatically generat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480" y="1295400"/>
            <a:ext cx="8708992" cy="4972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6786906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4EB4C9F0-C0A1-45D4-A565-EC6C47F1BE53}" type="slidenum">
              <a:rPr lang="en-US" smtClean="0"/>
              <a:pPr>
                <a:defRPr/>
              </a:pPr>
              <a:t>59</a:t>
            </a:fld>
            <a:endParaRPr lang="en-US" dirty="0"/>
          </a:p>
        </p:txBody>
      </p:sp>
      <p:sp>
        <p:nvSpPr>
          <p:cNvPr id="3" name="TextBox 1"/>
          <p:cNvSpPr txBox="1">
            <a:spLocks noChangeArrowheads="1"/>
          </p:cNvSpPr>
          <p:nvPr/>
        </p:nvSpPr>
        <p:spPr bwMode="auto">
          <a:xfrm>
            <a:off x="1219200" y="127000"/>
            <a:ext cx="76962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2"/>
              </a:buClr>
              <a:buFont typeface="Monotype Sorts" pitchFamily="2" charset="2"/>
              <a:buChar char="z"/>
              <a:defRPr kumimoji="1" sz="3200" b="1">
                <a:solidFill>
                  <a:schemeClr val="bg1"/>
                </a:solidFill>
                <a:latin typeface="Arial" panose="020B0604020202020204" pitchFamily="34" charset="0"/>
              </a:defRPr>
            </a:lvl1pPr>
            <a:lvl2pPr marL="742950" indent="-285750">
              <a:spcBef>
                <a:spcPct val="20000"/>
              </a:spcBef>
              <a:buClr>
                <a:schemeClr val="accent2"/>
              </a:buClr>
              <a:buFont typeface="Monotype Sorts" pitchFamily="2" charset="2"/>
              <a:buChar char="y"/>
              <a:defRPr kumimoji="1" sz="2800" b="1">
                <a:solidFill>
                  <a:schemeClr val="bg1"/>
                </a:solidFill>
                <a:latin typeface="Arial" panose="020B0604020202020204" pitchFamily="34" charset="0"/>
              </a:defRPr>
            </a:lvl2pPr>
            <a:lvl3pPr marL="1143000" indent="-228600">
              <a:spcBef>
                <a:spcPct val="20000"/>
              </a:spcBef>
              <a:buClr>
                <a:schemeClr val="accent2"/>
              </a:buClr>
              <a:buFont typeface="Monotype Sorts" pitchFamily="2" charset="2"/>
              <a:buChar char="x"/>
              <a:defRPr kumimoji="1" sz="2400" b="1">
                <a:solidFill>
                  <a:schemeClr val="bg1"/>
                </a:solidFill>
                <a:latin typeface="Arial" panose="020B0604020202020204" pitchFamily="34" charset="0"/>
              </a:defRPr>
            </a:lvl3pPr>
            <a:lvl4pPr marL="1600200" indent="-228600">
              <a:spcBef>
                <a:spcPct val="20000"/>
              </a:spcBef>
              <a:buClr>
                <a:schemeClr val="accent2"/>
              </a:buClr>
              <a:buChar char="•"/>
              <a:defRPr kumimoji="1" sz="2000" b="1">
                <a:solidFill>
                  <a:schemeClr val="bg1"/>
                </a:solidFill>
                <a:latin typeface="Arial" panose="020B0604020202020204" pitchFamily="34" charset="0"/>
              </a:defRPr>
            </a:lvl4pPr>
            <a:lvl5pPr marL="2057400" indent="-228600">
              <a:spcBef>
                <a:spcPct val="20000"/>
              </a:spcBef>
              <a:buClr>
                <a:schemeClr val="accent2"/>
              </a:buClr>
              <a:buChar char="–"/>
              <a:defRPr kumimoji="1" sz="2000" b="1">
                <a:solidFill>
                  <a:schemeClr val="bg1"/>
                </a:solidFill>
                <a:latin typeface="Arial" panose="020B0604020202020204" pitchFamily="34" charset="0"/>
              </a:defRPr>
            </a:lvl5pPr>
            <a:lvl6pPr marL="25146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6pPr>
            <a:lvl7pPr marL="29718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7pPr>
            <a:lvl8pPr marL="34290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8pPr>
            <a:lvl9pPr marL="38862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9pPr>
          </a:lstStyle>
          <a:p>
            <a:pPr algn="ctr">
              <a:spcBef>
                <a:spcPct val="0"/>
              </a:spcBef>
              <a:buClrTx/>
              <a:buFontTx/>
              <a:buNone/>
            </a:pPr>
            <a:r>
              <a:rPr kumimoji="0" lang="en-US" altLang="en-US" sz="3600" i="1" dirty="0">
                <a:solidFill>
                  <a:srgbClr val="000000"/>
                </a:solidFill>
              </a:rPr>
              <a:t>Inflatables </a:t>
            </a:r>
            <a:r>
              <a:rPr kumimoji="0" lang="en-US" altLang="en-US" sz="2800" i="1" dirty="0">
                <a:solidFill>
                  <a:srgbClr val="000000"/>
                </a:solidFill>
              </a:rPr>
              <a:t>(Special Purpose – old type V)</a:t>
            </a:r>
          </a:p>
        </p:txBody>
      </p:sp>
      <p:sp>
        <p:nvSpPr>
          <p:cNvPr id="4" name="TextBox 4"/>
          <p:cNvSpPr txBox="1">
            <a:spLocks noChangeArrowheads="1"/>
          </p:cNvSpPr>
          <p:nvPr/>
        </p:nvSpPr>
        <p:spPr bwMode="auto">
          <a:xfrm>
            <a:off x="838200" y="1752600"/>
            <a:ext cx="7848600" cy="40780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ct val="20000"/>
              </a:spcBef>
              <a:buClr>
                <a:schemeClr val="accent2"/>
              </a:buClr>
              <a:buFont typeface="Monotype Sorts" pitchFamily="2" charset="2"/>
              <a:buChar char="z"/>
              <a:defRPr kumimoji="1" sz="3200" b="1">
                <a:solidFill>
                  <a:schemeClr val="bg1"/>
                </a:solidFill>
                <a:latin typeface="Arial" panose="020B0604020202020204" pitchFamily="34" charset="0"/>
              </a:defRPr>
            </a:lvl1pPr>
            <a:lvl2pPr marL="742950" indent="-285750">
              <a:spcBef>
                <a:spcPct val="20000"/>
              </a:spcBef>
              <a:buClr>
                <a:schemeClr val="accent2"/>
              </a:buClr>
              <a:buFont typeface="Monotype Sorts" pitchFamily="2" charset="2"/>
              <a:buChar char="y"/>
              <a:defRPr kumimoji="1" sz="2800" b="1">
                <a:solidFill>
                  <a:schemeClr val="bg1"/>
                </a:solidFill>
                <a:latin typeface="Arial" panose="020B0604020202020204" pitchFamily="34" charset="0"/>
              </a:defRPr>
            </a:lvl2pPr>
            <a:lvl3pPr marL="1143000" indent="-228600">
              <a:spcBef>
                <a:spcPct val="20000"/>
              </a:spcBef>
              <a:buClr>
                <a:schemeClr val="accent2"/>
              </a:buClr>
              <a:buFont typeface="Monotype Sorts" pitchFamily="2" charset="2"/>
              <a:buChar char="x"/>
              <a:defRPr kumimoji="1" sz="2400" b="1">
                <a:solidFill>
                  <a:schemeClr val="bg1"/>
                </a:solidFill>
                <a:latin typeface="Arial" panose="020B0604020202020204" pitchFamily="34" charset="0"/>
              </a:defRPr>
            </a:lvl3pPr>
            <a:lvl4pPr marL="1600200" indent="-228600">
              <a:spcBef>
                <a:spcPct val="20000"/>
              </a:spcBef>
              <a:buClr>
                <a:schemeClr val="accent2"/>
              </a:buClr>
              <a:buChar char="•"/>
              <a:defRPr kumimoji="1" sz="2000" b="1">
                <a:solidFill>
                  <a:schemeClr val="bg1"/>
                </a:solidFill>
                <a:latin typeface="Arial" panose="020B0604020202020204" pitchFamily="34" charset="0"/>
              </a:defRPr>
            </a:lvl4pPr>
            <a:lvl5pPr marL="2057400" indent="-228600">
              <a:spcBef>
                <a:spcPct val="20000"/>
              </a:spcBef>
              <a:buClr>
                <a:schemeClr val="accent2"/>
              </a:buClr>
              <a:buChar char="–"/>
              <a:defRPr kumimoji="1" sz="2000" b="1">
                <a:solidFill>
                  <a:schemeClr val="bg1"/>
                </a:solidFill>
                <a:latin typeface="Arial" panose="020B0604020202020204" pitchFamily="34" charset="0"/>
              </a:defRPr>
            </a:lvl5pPr>
            <a:lvl6pPr marL="25146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6pPr>
            <a:lvl7pPr marL="29718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7pPr>
            <a:lvl8pPr marL="34290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8pPr>
            <a:lvl9pPr marL="38862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9pPr>
          </a:lstStyle>
          <a:p>
            <a:pPr>
              <a:spcBef>
                <a:spcPts val="600"/>
              </a:spcBef>
              <a:spcAft>
                <a:spcPts val="600"/>
              </a:spcAft>
              <a:buClrTx/>
              <a:buFont typeface="Arial" panose="020B0604020202020204" pitchFamily="34" charset="0"/>
              <a:buChar char="•"/>
            </a:pPr>
            <a:r>
              <a:rPr kumimoji="0" lang="en-US" altLang="en-US" sz="2800" dirty="0">
                <a:solidFill>
                  <a:srgbClr val="000000"/>
                </a:solidFill>
              </a:rPr>
              <a:t>NO inherent buoyancy! </a:t>
            </a:r>
            <a:r>
              <a:rPr kumimoji="0" lang="en-US" altLang="en-US" sz="2800" b="0" dirty="0">
                <a:solidFill>
                  <a:srgbClr val="000000"/>
                </a:solidFill>
              </a:rPr>
              <a:t>More comfortable.</a:t>
            </a:r>
          </a:p>
          <a:p>
            <a:pPr>
              <a:spcBef>
                <a:spcPts val="600"/>
              </a:spcBef>
              <a:spcAft>
                <a:spcPts val="600"/>
              </a:spcAft>
              <a:buClrTx/>
              <a:buFont typeface="Arial" panose="020B0604020202020204" pitchFamily="34" charset="0"/>
              <a:buChar char="•"/>
            </a:pPr>
            <a:r>
              <a:rPr kumimoji="0" lang="en-US" altLang="en-US" sz="2800" dirty="0">
                <a:solidFill>
                  <a:srgbClr val="000000"/>
                </a:solidFill>
              </a:rPr>
              <a:t>Methods of Inflation:</a:t>
            </a:r>
          </a:p>
          <a:p>
            <a:pPr lvl="1">
              <a:spcBef>
                <a:spcPct val="0"/>
              </a:spcBef>
              <a:spcAft>
                <a:spcPts val="600"/>
              </a:spcAft>
              <a:buClrTx/>
              <a:buFont typeface="Arial" panose="020B0604020202020204" pitchFamily="34" charset="0"/>
              <a:buChar char="•"/>
            </a:pPr>
            <a:r>
              <a:rPr kumimoji="0" lang="en-US" altLang="en-US" b="0" dirty="0">
                <a:solidFill>
                  <a:srgbClr val="000000"/>
                </a:solidFill>
              </a:rPr>
              <a:t>Manual inflation, pull on tab.</a:t>
            </a:r>
          </a:p>
          <a:p>
            <a:pPr lvl="1">
              <a:spcBef>
                <a:spcPct val="0"/>
              </a:spcBef>
              <a:spcAft>
                <a:spcPts val="600"/>
              </a:spcAft>
              <a:buClrTx/>
              <a:buFont typeface="Arial" panose="020B0604020202020204" pitchFamily="34" charset="0"/>
              <a:buChar char="•"/>
            </a:pPr>
            <a:r>
              <a:rPr kumimoji="0" lang="en-US" altLang="en-US" b="0" dirty="0">
                <a:solidFill>
                  <a:srgbClr val="000000"/>
                </a:solidFill>
              </a:rPr>
              <a:t>Automatic inflation 2 mechanisms:</a:t>
            </a:r>
          </a:p>
          <a:p>
            <a:pPr lvl="2">
              <a:spcBef>
                <a:spcPct val="0"/>
              </a:spcBef>
              <a:spcAft>
                <a:spcPts val="600"/>
              </a:spcAft>
              <a:buClrTx/>
              <a:buFont typeface="Arial" panose="020B0604020202020204" pitchFamily="34" charset="0"/>
              <a:buChar char="•"/>
            </a:pPr>
            <a:r>
              <a:rPr kumimoji="0" lang="en-US" altLang="en-US" sz="2800" b="0" dirty="0">
                <a:solidFill>
                  <a:srgbClr val="000000"/>
                </a:solidFill>
              </a:rPr>
              <a:t>Water dissolves a bobbin, inflates. </a:t>
            </a:r>
          </a:p>
          <a:p>
            <a:pPr lvl="2">
              <a:spcBef>
                <a:spcPct val="0"/>
              </a:spcBef>
              <a:spcAft>
                <a:spcPts val="600"/>
              </a:spcAft>
              <a:buClrTx/>
              <a:buFont typeface="Arial" panose="020B0604020202020204" pitchFamily="34" charset="0"/>
              <a:buChar char="•"/>
            </a:pPr>
            <a:r>
              <a:rPr kumimoji="0" lang="en-US" altLang="en-US" sz="2800" b="0" dirty="0">
                <a:solidFill>
                  <a:srgbClr val="000000"/>
                </a:solidFill>
              </a:rPr>
              <a:t>Hydrostatic pressure release (initiated when more than 4” deep.)</a:t>
            </a:r>
          </a:p>
          <a:p>
            <a:pPr lvl="1">
              <a:spcBef>
                <a:spcPct val="0"/>
              </a:spcBef>
              <a:spcAft>
                <a:spcPts val="600"/>
              </a:spcAft>
              <a:buClrTx/>
              <a:buFont typeface="Arial" panose="020B0604020202020204" pitchFamily="34" charset="0"/>
              <a:buChar char="•"/>
            </a:pPr>
            <a:r>
              <a:rPr kumimoji="0" lang="en-US" altLang="en-US" b="0" dirty="0">
                <a:solidFill>
                  <a:srgbClr val="000000"/>
                </a:solidFill>
              </a:rPr>
              <a:t>Back-up: inflate through mouth tube.</a:t>
            </a:r>
          </a:p>
        </p:txBody>
      </p:sp>
    </p:spTree>
    <p:extLst>
      <p:ext uri="{BB962C8B-B14F-4D97-AF65-F5344CB8AC3E}">
        <p14:creationId xmlns:p14="http://schemas.microsoft.com/office/powerpoint/2010/main" val="302484743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2">
            <a:extLst>
              <a:ext uri="{FF2B5EF4-FFF2-40B4-BE49-F238E27FC236}">
                <a16:creationId xmlns:a16="http://schemas.microsoft.com/office/drawing/2014/main" id="{4B960F85-6E26-52AF-A44E-3341FE4FEB70}"/>
              </a:ext>
            </a:extLst>
          </p:cNvPr>
          <p:cNvSpPr>
            <a:spLocks noGrp="1"/>
          </p:cNvSpPr>
          <p:nvPr>
            <p:ph type="sldNum" sz="quarter" idx="12"/>
          </p:nvPr>
        </p:nvSpPr>
        <p:spPr bwMode="auto">
          <a:xfrm>
            <a:off x="6731000" y="6229350"/>
            <a:ext cx="19050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US"/>
            </a:defPPr>
            <a:lvl1pPr algn="r" rtl="0" eaLnBrk="0" fontAlgn="base" hangingPunct="0">
              <a:spcBef>
                <a:spcPct val="50000"/>
              </a:spcBef>
              <a:spcAft>
                <a:spcPct val="0"/>
              </a:spcAft>
              <a:defRPr sz="1400" b="0" kern="1200">
                <a:solidFill>
                  <a:schemeClr val="bg2"/>
                </a:solidFill>
                <a:latin typeface="Arial" panose="020B0604020202020204" pitchFamily="34" charset="0"/>
                <a:ea typeface="+mn-ea"/>
                <a:cs typeface="+mn-cs"/>
              </a:defRPr>
            </a:lvl1pPr>
            <a:lvl2pPr marL="457200" algn="l" rtl="0" eaLnBrk="0" fontAlgn="base" hangingPunct="0">
              <a:spcBef>
                <a:spcPct val="0"/>
              </a:spcBef>
              <a:spcAft>
                <a:spcPct val="0"/>
              </a:spcAft>
              <a:defRPr sz="1600" b="1"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sz="1600" b="1"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sz="1600" b="1"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sz="1600" b="1" kern="1200">
                <a:solidFill>
                  <a:schemeClr val="tx1"/>
                </a:solidFill>
                <a:latin typeface="Arial" panose="020B0604020202020204" pitchFamily="34" charset="0"/>
                <a:ea typeface="+mn-ea"/>
                <a:cs typeface="+mn-cs"/>
              </a:defRPr>
            </a:lvl5pPr>
            <a:lvl6pPr marL="2286000" algn="l" defTabSz="914400" rtl="0" eaLnBrk="1" latinLnBrk="0" hangingPunct="1">
              <a:defRPr sz="1600" b="1" kern="1200">
                <a:solidFill>
                  <a:schemeClr val="tx1"/>
                </a:solidFill>
                <a:latin typeface="Arial" panose="020B0604020202020204" pitchFamily="34" charset="0"/>
                <a:ea typeface="+mn-ea"/>
                <a:cs typeface="+mn-cs"/>
              </a:defRPr>
            </a:lvl6pPr>
            <a:lvl7pPr marL="2743200" algn="l" defTabSz="914400" rtl="0" eaLnBrk="1" latinLnBrk="0" hangingPunct="1">
              <a:defRPr sz="1600" b="1" kern="1200">
                <a:solidFill>
                  <a:schemeClr val="tx1"/>
                </a:solidFill>
                <a:latin typeface="Arial" panose="020B0604020202020204" pitchFamily="34" charset="0"/>
                <a:ea typeface="+mn-ea"/>
                <a:cs typeface="+mn-cs"/>
              </a:defRPr>
            </a:lvl7pPr>
            <a:lvl8pPr marL="3200400" algn="l" defTabSz="914400" rtl="0" eaLnBrk="1" latinLnBrk="0" hangingPunct="1">
              <a:defRPr sz="1600" b="1" kern="1200">
                <a:solidFill>
                  <a:schemeClr val="tx1"/>
                </a:solidFill>
                <a:latin typeface="Arial" panose="020B0604020202020204" pitchFamily="34" charset="0"/>
                <a:ea typeface="+mn-ea"/>
                <a:cs typeface="+mn-cs"/>
              </a:defRPr>
            </a:lvl8pPr>
            <a:lvl9pPr marL="3657600" algn="l" defTabSz="914400" rtl="0" eaLnBrk="1" latinLnBrk="0" hangingPunct="1">
              <a:defRPr sz="1600" b="1" kern="1200">
                <a:solidFill>
                  <a:schemeClr val="tx1"/>
                </a:solidFill>
                <a:latin typeface="Arial" panose="020B0604020202020204" pitchFamily="34" charset="0"/>
                <a:ea typeface="+mn-ea"/>
                <a:cs typeface="+mn-cs"/>
              </a:defRPr>
            </a:lvl9pPr>
          </a:lstStyle>
          <a:p>
            <a:pPr>
              <a:spcBef>
                <a:spcPct val="50000"/>
              </a:spcBef>
              <a:buClrTx/>
              <a:buFontTx/>
              <a:buNone/>
              <a:defRPr/>
            </a:pPr>
            <a:fld id="{E2C8E18A-F474-49E6-A05E-6B0CA894376B}" type="slidenum">
              <a:rPr lang="en-US" altLang="en-US" smtClean="0"/>
              <a:pPr>
                <a:spcBef>
                  <a:spcPct val="50000"/>
                </a:spcBef>
                <a:buClrTx/>
                <a:buFontTx/>
                <a:buNone/>
                <a:defRPr/>
              </a:pPr>
              <a:t>60</a:t>
            </a:fld>
            <a:endParaRPr kumimoji="0" lang="en-US" altLang="en-US" sz="1400" b="0">
              <a:solidFill>
                <a:schemeClr val="bg2"/>
              </a:solidFill>
            </a:endParaRPr>
          </a:p>
        </p:txBody>
      </p:sp>
      <p:sp>
        <p:nvSpPr>
          <p:cNvPr id="19460" name="TextBox 4">
            <a:extLst>
              <a:ext uri="{FF2B5EF4-FFF2-40B4-BE49-F238E27FC236}">
                <a16:creationId xmlns:a16="http://schemas.microsoft.com/office/drawing/2014/main" id="{605552F3-B0DC-B314-F799-7FE74C8CEDBD}"/>
              </a:ext>
            </a:extLst>
          </p:cNvPr>
          <p:cNvSpPr txBox="1">
            <a:spLocks noChangeArrowheads="1"/>
          </p:cNvSpPr>
          <p:nvPr/>
        </p:nvSpPr>
        <p:spPr bwMode="auto">
          <a:xfrm>
            <a:off x="533400" y="1276350"/>
            <a:ext cx="8496300" cy="1816100"/>
          </a:xfrm>
          <a:prstGeom prst="rect">
            <a:avLst/>
          </a:prstGeom>
          <a:noFill/>
          <a:ln>
            <a:noFill/>
          </a:ln>
        </p:spPr>
        <p:txBody>
          <a:bodyPr>
            <a:spAutoFit/>
          </a:bodyPr>
          <a:lstStyle>
            <a:lvl1pPr marL="342900" indent="-342900">
              <a:spcBef>
                <a:spcPct val="20000"/>
              </a:spcBef>
              <a:buClr>
                <a:schemeClr val="accent2"/>
              </a:buClr>
              <a:buFont typeface="Monotype Sorts" pitchFamily="2" charset="2"/>
              <a:buChar char="z"/>
              <a:defRPr kumimoji="1" sz="3200" b="1">
                <a:solidFill>
                  <a:schemeClr val="bg1"/>
                </a:solidFill>
                <a:latin typeface="Arial" panose="020B0604020202020204" pitchFamily="34" charset="0"/>
              </a:defRPr>
            </a:lvl1pPr>
            <a:lvl2pPr marL="742950" indent="-285750">
              <a:spcBef>
                <a:spcPct val="20000"/>
              </a:spcBef>
              <a:buClr>
                <a:schemeClr val="accent2"/>
              </a:buClr>
              <a:buFont typeface="Monotype Sorts" pitchFamily="2" charset="2"/>
              <a:buChar char="y"/>
              <a:defRPr kumimoji="1" sz="2800" b="1">
                <a:solidFill>
                  <a:schemeClr val="bg1"/>
                </a:solidFill>
                <a:latin typeface="Arial" panose="020B0604020202020204" pitchFamily="34" charset="0"/>
              </a:defRPr>
            </a:lvl2pPr>
            <a:lvl3pPr marL="1143000" indent="-228600">
              <a:spcBef>
                <a:spcPct val="20000"/>
              </a:spcBef>
              <a:buClr>
                <a:schemeClr val="accent2"/>
              </a:buClr>
              <a:buFont typeface="Monotype Sorts" pitchFamily="2" charset="2"/>
              <a:buChar char="x"/>
              <a:defRPr kumimoji="1" sz="2400" b="1">
                <a:solidFill>
                  <a:schemeClr val="bg1"/>
                </a:solidFill>
                <a:latin typeface="Arial" panose="020B0604020202020204" pitchFamily="34" charset="0"/>
              </a:defRPr>
            </a:lvl3pPr>
            <a:lvl4pPr marL="1600200" indent="-228600">
              <a:spcBef>
                <a:spcPct val="20000"/>
              </a:spcBef>
              <a:buClr>
                <a:schemeClr val="accent2"/>
              </a:buClr>
              <a:buChar char="•"/>
              <a:defRPr kumimoji="1" sz="2000" b="1">
                <a:solidFill>
                  <a:schemeClr val="bg1"/>
                </a:solidFill>
                <a:latin typeface="Arial" panose="020B0604020202020204" pitchFamily="34" charset="0"/>
              </a:defRPr>
            </a:lvl4pPr>
            <a:lvl5pPr marL="2057400" indent="-228600">
              <a:spcBef>
                <a:spcPct val="20000"/>
              </a:spcBef>
              <a:buClr>
                <a:schemeClr val="accent2"/>
              </a:buClr>
              <a:buChar char="–"/>
              <a:defRPr kumimoji="1" sz="2000" b="1">
                <a:solidFill>
                  <a:schemeClr val="bg1"/>
                </a:solidFill>
                <a:latin typeface="Arial" panose="020B0604020202020204" pitchFamily="34" charset="0"/>
              </a:defRPr>
            </a:lvl5pPr>
            <a:lvl6pPr marL="25146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6pPr>
            <a:lvl7pPr marL="29718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7pPr>
            <a:lvl8pPr marL="34290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8pPr>
            <a:lvl9pPr marL="38862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9pPr>
          </a:lstStyle>
          <a:p>
            <a:pPr marL="0" indent="0">
              <a:spcBef>
                <a:spcPts val="600"/>
              </a:spcBef>
              <a:spcAft>
                <a:spcPts val="0"/>
              </a:spcAft>
              <a:buClrTx/>
              <a:buFont typeface="Monotype Sorts" pitchFamily="2" charset="2"/>
              <a:buNone/>
              <a:defRPr/>
            </a:pPr>
            <a:r>
              <a:rPr kumimoji="0" lang="en-US" altLang="en-US" sz="2800" dirty="0">
                <a:solidFill>
                  <a:srgbClr val="000000"/>
                </a:solidFill>
              </a:rPr>
              <a:t>Recreational Inflatables </a:t>
            </a:r>
            <a:r>
              <a:rPr kumimoji="0" lang="en-US" altLang="en-US" sz="2800" b="0" dirty="0">
                <a:solidFill>
                  <a:srgbClr val="000000"/>
                </a:solidFill>
              </a:rPr>
              <a:t>– 15.5 to 38lbs buoyancy:</a:t>
            </a:r>
          </a:p>
          <a:p>
            <a:pPr>
              <a:spcBef>
                <a:spcPts val="0"/>
              </a:spcBef>
              <a:spcAft>
                <a:spcPts val="0"/>
              </a:spcAft>
              <a:buClrTx/>
              <a:buFont typeface="Arial" panose="020B0604020202020204" pitchFamily="34" charset="0"/>
              <a:buChar char="•"/>
              <a:defRPr/>
            </a:pPr>
            <a:r>
              <a:rPr kumimoji="0" lang="en-US" altLang="en-US" sz="2800" b="0" dirty="0">
                <a:solidFill>
                  <a:srgbClr val="000000"/>
                </a:solidFill>
              </a:rPr>
              <a:t>Compact and comfortable to wear.</a:t>
            </a:r>
          </a:p>
          <a:p>
            <a:pPr>
              <a:spcBef>
                <a:spcPts val="0"/>
              </a:spcBef>
              <a:spcAft>
                <a:spcPts val="0"/>
              </a:spcAft>
              <a:buClrTx/>
              <a:buFont typeface="Arial" panose="020B0604020202020204" pitchFamily="34" charset="0"/>
              <a:buChar char="•"/>
              <a:defRPr/>
            </a:pPr>
            <a:r>
              <a:rPr kumimoji="0" lang="en-US" altLang="en-US" sz="2800" b="0" dirty="0">
                <a:solidFill>
                  <a:srgbClr val="000000"/>
                </a:solidFill>
              </a:rPr>
              <a:t>Head support, only has buoyancy </a:t>
            </a:r>
            <a:r>
              <a:rPr kumimoji="0" lang="en-US" altLang="en-US" sz="2800" b="0" u="sng" dirty="0">
                <a:solidFill>
                  <a:srgbClr val="FF0000"/>
                </a:solidFill>
              </a:rPr>
              <a:t>when</a:t>
            </a:r>
            <a:r>
              <a:rPr kumimoji="0" lang="en-US" altLang="en-US" sz="2800" b="0" dirty="0"/>
              <a:t> </a:t>
            </a:r>
            <a:r>
              <a:rPr kumimoji="0" lang="en-US" altLang="en-US" sz="2800" b="0" dirty="0">
                <a:solidFill>
                  <a:srgbClr val="000000"/>
                </a:solidFill>
              </a:rPr>
              <a:t>inflated. Uninflated or punctured </a:t>
            </a:r>
            <a:r>
              <a:rPr kumimoji="0" lang="en-US" altLang="en-US" sz="2800" b="0" dirty="0">
                <a:solidFill>
                  <a:srgbClr val="FF0000"/>
                </a:solidFill>
              </a:rPr>
              <a:t>NO </a:t>
            </a:r>
            <a:r>
              <a:rPr kumimoji="0" lang="en-US" altLang="en-US" sz="2800" b="0" dirty="0">
                <a:solidFill>
                  <a:srgbClr val="000000"/>
                </a:solidFill>
              </a:rPr>
              <a:t>buoyancy!</a:t>
            </a:r>
          </a:p>
        </p:txBody>
      </p:sp>
      <p:sp>
        <p:nvSpPr>
          <p:cNvPr id="22532" name="TextBox 1">
            <a:extLst>
              <a:ext uri="{FF2B5EF4-FFF2-40B4-BE49-F238E27FC236}">
                <a16:creationId xmlns:a16="http://schemas.microsoft.com/office/drawing/2014/main" id="{B3BF107E-CD79-8D29-B461-DAB98D82F0E1}"/>
              </a:ext>
            </a:extLst>
          </p:cNvPr>
          <p:cNvSpPr txBox="1">
            <a:spLocks noChangeArrowheads="1"/>
          </p:cNvSpPr>
          <p:nvPr/>
        </p:nvSpPr>
        <p:spPr bwMode="auto">
          <a:xfrm>
            <a:off x="2220779" y="106362"/>
            <a:ext cx="5627687"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Font typeface="Monotype Sorts" pitchFamily="2" charset="2"/>
              <a:buChar char="z"/>
              <a:defRPr kumimoji="1" sz="3200" b="1">
                <a:solidFill>
                  <a:schemeClr val="bg1"/>
                </a:solidFill>
                <a:latin typeface="Arial" panose="020B0604020202020204" pitchFamily="34" charset="0"/>
              </a:defRPr>
            </a:lvl1pPr>
            <a:lvl2pPr marL="742950" indent="-285750">
              <a:spcBef>
                <a:spcPct val="20000"/>
              </a:spcBef>
              <a:buClr>
                <a:schemeClr val="accent2"/>
              </a:buClr>
              <a:buFont typeface="Monotype Sorts" pitchFamily="2" charset="2"/>
              <a:buChar char="y"/>
              <a:defRPr kumimoji="1" sz="2800" b="1">
                <a:solidFill>
                  <a:schemeClr val="bg1"/>
                </a:solidFill>
                <a:latin typeface="Arial" panose="020B0604020202020204" pitchFamily="34" charset="0"/>
              </a:defRPr>
            </a:lvl2pPr>
            <a:lvl3pPr marL="1143000" indent="-228600">
              <a:spcBef>
                <a:spcPct val="20000"/>
              </a:spcBef>
              <a:buClr>
                <a:schemeClr val="accent2"/>
              </a:buClr>
              <a:buFont typeface="Monotype Sorts" pitchFamily="2" charset="2"/>
              <a:buChar char="x"/>
              <a:defRPr kumimoji="1" sz="2400" b="1">
                <a:solidFill>
                  <a:schemeClr val="bg1"/>
                </a:solidFill>
                <a:latin typeface="Arial" panose="020B0604020202020204" pitchFamily="34" charset="0"/>
              </a:defRPr>
            </a:lvl3pPr>
            <a:lvl4pPr marL="1600200" indent="-228600">
              <a:spcBef>
                <a:spcPct val="20000"/>
              </a:spcBef>
              <a:buClr>
                <a:schemeClr val="accent2"/>
              </a:buClr>
              <a:buChar char="•"/>
              <a:defRPr kumimoji="1" sz="2000" b="1">
                <a:solidFill>
                  <a:schemeClr val="bg1"/>
                </a:solidFill>
                <a:latin typeface="Arial" panose="020B0604020202020204" pitchFamily="34" charset="0"/>
              </a:defRPr>
            </a:lvl4pPr>
            <a:lvl5pPr marL="2057400" indent="-228600">
              <a:spcBef>
                <a:spcPct val="20000"/>
              </a:spcBef>
              <a:buClr>
                <a:schemeClr val="accent2"/>
              </a:buClr>
              <a:buChar char="–"/>
              <a:defRPr kumimoji="1" sz="2000" b="1">
                <a:solidFill>
                  <a:schemeClr val="bg1"/>
                </a:solidFill>
                <a:latin typeface="Arial" panose="020B0604020202020204" pitchFamily="34" charset="0"/>
              </a:defRPr>
            </a:lvl5pPr>
            <a:lvl6pPr marL="25146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6pPr>
            <a:lvl7pPr marL="29718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7pPr>
            <a:lvl8pPr marL="34290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8pPr>
            <a:lvl9pPr marL="38862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9pPr>
          </a:lstStyle>
          <a:p>
            <a:pPr>
              <a:spcBef>
                <a:spcPct val="0"/>
              </a:spcBef>
              <a:buClrTx/>
              <a:buFontTx/>
              <a:buNone/>
            </a:pPr>
            <a:r>
              <a:rPr kumimoji="0" lang="en-US" altLang="en-US" sz="3600" i="1" dirty="0">
                <a:solidFill>
                  <a:srgbClr val="000000"/>
                </a:solidFill>
              </a:rPr>
              <a:t>Special Purpose</a:t>
            </a:r>
            <a:r>
              <a:rPr kumimoji="0" lang="en-US" altLang="en-US" sz="3600" b="0" i="1" dirty="0">
                <a:solidFill>
                  <a:srgbClr val="000000"/>
                </a:solidFill>
              </a:rPr>
              <a:t> (</a:t>
            </a:r>
            <a:r>
              <a:rPr kumimoji="0" lang="en-US" altLang="en-US" sz="2800" b="0" i="1" dirty="0">
                <a:solidFill>
                  <a:srgbClr val="000000"/>
                </a:solidFill>
              </a:rPr>
              <a:t>Type V)</a:t>
            </a:r>
            <a:endParaRPr kumimoji="0" lang="en-US" altLang="en-US" sz="2800" i="1" dirty="0">
              <a:solidFill>
                <a:srgbClr val="000000"/>
              </a:solidFill>
            </a:endParaRPr>
          </a:p>
        </p:txBody>
      </p:sp>
      <p:pic>
        <p:nvPicPr>
          <p:cNvPr id="22533" name="Picture 7" descr="A close up of a red bag&#10;&#10;Description automatically generated">
            <a:extLst>
              <a:ext uri="{FF2B5EF4-FFF2-40B4-BE49-F238E27FC236}">
                <a16:creationId xmlns:a16="http://schemas.microsoft.com/office/drawing/2014/main" id="{F299847D-5AD8-345B-8C67-7552A138F2A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08275" y="3429000"/>
            <a:ext cx="1863725" cy="285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4" name="Picture 4" descr="A close up of a red bag&#10;&#10;Description automatically generated">
            <a:extLst>
              <a:ext uri="{FF2B5EF4-FFF2-40B4-BE49-F238E27FC236}">
                <a16:creationId xmlns:a16="http://schemas.microsoft.com/office/drawing/2014/main" id="{58B46E60-2C2C-B79C-1649-9B34CFF25F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9625" y="3363913"/>
            <a:ext cx="1397000" cy="300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5" name="TextBox 2">
            <a:extLst>
              <a:ext uri="{FF2B5EF4-FFF2-40B4-BE49-F238E27FC236}">
                <a16:creationId xmlns:a16="http://schemas.microsoft.com/office/drawing/2014/main" id="{94EEA54D-DE67-49C8-6ADE-75F98855215E}"/>
              </a:ext>
            </a:extLst>
          </p:cNvPr>
          <p:cNvSpPr txBox="1">
            <a:spLocks noChangeArrowheads="1"/>
          </p:cNvSpPr>
          <p:nvPr/>
        </p:nvSpPr>
        <p:spPr bwMode="auto">
          <a:xfrm>
            <a:off x="193675" y="3257550"/>
            <a:ext cx="2616200" cy="317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Font typeface="Monotype Sorts" pitchFamily="2" charset="2"/>
              <a:buChar char="z"/>
              <a:defRPr kumimoji="1" sz="3200" b="1">
                <a:solidFill>
                  <a:schemeClr val="bg1"/>
                </a:solidFill>
                <a:latin typeface="Arial" panose="020B0604020202020204" pitchFamily="34" charset="0"/>
              </a:defRPr>
            </a:lvl1pPr>
            <a:lvl2pPr marL="742950" indent="-285750">
              <a:spcBef>
                <a:spcPct val="20000"/>
              </a:spcBef>
              <a:buClr>
                <a:schemeClr val="accent2"/>
              </a:buClr>
              <a:buFont typeface="Monotype Sorts" pitchFamily="2" charset="2"/>
              <a:buChar char="y"/>
              <a:defRPr kumimoji="1" sz="2800" b="1">
                <a:solidFill>
                  <a:schemeClr val="bg1"/>
                </a:solidFill>
                <a:latin typeface="Arial" panose="020B0604020202020204" pitchFamily="34" charset="0"/>
              </a:defRPr>
            </a:lvl2pPr>
            <a:lvl3pPr marL="1143000" indent="-228600">
              <a:spcBef>
                <a:spcPct val="20000"/>
              </a:spcBef>
              <a:buClr>
                <a:schemeClr val="accent2"/>
              </a:buClr>
              <a:buFont typeface="Monotype Sorts" pitchFamily="2" charset="2"/>
              <a:buChar char="x"/>
              <a:defRPr kumimoji="1" sz="2400" b="1">
                <a:solidFill>
                  <a:schemeClr val="bg1"/>
                </a:solidFill>
                <a:latin typeface="Arial" panose="020B0604020202020204" pitchFamily="34" charset="0"/>
              </a:defRPr>
            </a:lvl3pPr>
            <a:lvl4pPr marL="1600200" indent="-228600">
              <a:spcBef>
                <a:spcPct val="20000"/>
              </a:spcBef>
              <a:buClr>
                <a:schemeClr val="accent2"/>
              </a:buClr>
              <a:buChar char="•"/>
              <a:defRPr kumimoji="1" sz="2000" b="1">
                <a:solidFill>
                  <a:schemeClr val="bg1"/>
                </a:solidFill>
                <a:latin typeface="Arial" panose="020B0604020202020204" pitchFamily="34" charset="0"/>
              </a:defRPr>
            </a:lvl4pPr>
            <a:lvl5pPr marL="2057400" indent="-228600">
              <a:spcBef>
                <a:spcPct val="20000"/>
              </a:spcBef>
              <a:buClr>
                <a:schemeClr val="accent2"/>
              </a:buClr>
              <a:buChar char="–"/>
              <a:defRPr kumimoji="1" sz="2000" b="1">
                <a:solidFill>
                  <a:schemeClr val="bg1"/>
                </a:solidFill>
                <a:latin typeface="Arial" panose="020B0604020202020204" pitchFamily="34" charset="0"/>
              </a:defRPr>
            </a:lvl5pPr>
            <a:lvl6pPr marL="25146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6pPr>
            <a:lvl7pPr marL="29718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7pPr>
            <a:lvl8pPr marL="34290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8pPr>
            <a:lvl9pPr marL="38862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9pPr>
          </a:lstStyle>
          <a:p>
            <a:pPr>
              <a:spcBef>
                <a:spcPct val="0"/>
              </a:spcBef>
              <a:buClrTx/>
              <a:buFont typeface="Monotype Sorts" pitchFamily="2" charset="2"/>
              <a:buNone/>
            </a:pPr>
            <a:r>
              <a:rPr kumimoji="0" lang="en-US" altLang="en-US" sz="2800" b="0" dirty="0" err="1">
                <a:solidFill>
                  <a:srgbClr val="000000"/>
                </a:solidFill>
              </a:rPr>
              <a:t>Inflatation</a:t>
            </a:r>
            <a:r>
              <a:rPr kumimoji="0" lang="en-US" altLang="en-US" sz="2800" b="0" dirty="0">
                <a:solidFill>
                  <a:srgbClr val="000000"/>
                </a:solidFill>
              </a:rPr>
              <a:t> </a:t>
            </a:r>
            <a:r>
              <a:rPr kumimoji="0" lang="en-US" altLang="en-US" sz="2800" b="0" dirty="0">
                <a:solidFill>
                  <a:srgbClr val="FF0000"/>
                </a:solidFill>
              </a:rPr>
              <a:t>automatic</a:t>
            </a:r>
            <a:r>
              <a:rPr kumimoji="0" lang="en-US" altLang="en-US" sz="2800" b="0" dirty="0">
                <a:solidFill>
                  <a:schemeClr val="tx1"/>
                </a:solidFill>
              </a:rPr>
              <a:t>,</a:t>
            </a:r>
            <a:r>
              <a:rPr kumimoji="0" lang="en-US" altLang="en-US" sz="2800" b="0" dirty="0"/>
              <a:t> </a:t>
            </a:r>
            <a:r>
              <a:rPr kumimoji="0" lang="en-US" altLang="en-US" sz="2800" b="0" dirty="0">
                <a:solidFill>
                  <a:srgbClr val="000000"/>
                </a:solidFill>
              </a:rPr>
              <a:t>will turn most unconscious wearers face up. 150N</a:t>
            </a:r>
          </a:p>
          <a:p>
            <a:pPr>
              <a:spcBef>
                <a:spcPct val="0"/>
              </a:spcBef>
              <a:buClrTx/>
              <a:buFont typeface="Monotype Sorts" pitchFamily="2" charset="2"/>
              <a:buNone/>
            </a:pPr>
            <a:r>
              <a:rPr kumimoji="0" lang="en-US" altLang="en-US" sz="2800" b="0" dirty="0">
                <a:solidFill>
                  <a:srgbClr val="000000"/>
                </a:solidFill>
              </a:rPr>
              <a:t>(Type V &amp; II)</a:t>
            </a:r>
          </a:p>
        </p:txBody>
      </p:sp>
      <p:sp>
        <p:nvSpPr>
          <p:cNvPr id="22536" name="TextBox 3">
            <a:extLst>
              <a:ext uri="{FF2B5EF4-FFF2-40B4-BE49-F238E27FC236}">
                <a16:creationId xmlns:a16="http://schemas.microsoft.com/office/drawing/2014/main" id="{8B28F6AD-2924-59B4-416A-6FCC28F2AA57}"/>
              </a:ext>
            </a:extLst>
          </p:cNvPr>
          <p:cNvSpPr txBox="1">
            <a:spLocks noChangeArrowheads="1"/>
          </p:cNvSpPr>
          <p:nvPr/>
        </p:nvSpPr>
        <p:spPr bwMode="auto">
          <a:xfrm>
            <a:off x="4856163" y="3260725"/>
            <a:ext cx="2616200"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Font typeface="Monotype Sorts" pitchFamily="2" charset="2"/>
              <a:buChar char="z"/>
              <a:defRPr kumimoji="1" sz="3200" b="1">
                <a:solidFill>
                  <a:schemeClr val="bg1"/>
                </a:solidFill>
                <a:latin typeface="Arial" panose="020B0604020202020204" pitchFamily="34" charset="0"/>
              </a:defRPr>
            </a:lvl1pPr>
            <a:lvl2pPr marL="742950" indent="-285750">
              <a:spcBef>
                <a:spcPct val="20000"/>
              </a:spcBef>
              <a:buClr>
                <a:schemeClr val="accent2"/>
              </a:buClr>
              <a:buFont typeface="Monotype Sorts" pitchFamily="2" charset="2"/>
              <a:buChar char="y"/>
              <a:defRPr kumimoji="1" sz="2800" b="1">
                <a:solidFill>
                  <a:schemeClr val="bg1"/>
                </a:solidFill>
                <a:latin typeface="Arial" panose="020B0604020202020204" pitchFamily="34" charset="0"/>
              </a:defRPr>
            </a:lvl2pPr>
            <a:lvl3pPr marL="1143000" indent="-228600">
              <a:spcBef>
                <a:spcPct val="20000"/>
              </a:spcBef>
              <a:buClr>
                <a:schemeClr val="accent2"/>
              </a:buClr>
              <a:buFont typeface="Monotype Sorts" pitchFamily="2" charset="2"/>
              <a:buChar char="x"/>
              <a:defRPr kumimoji="1" sz="2400" b="1">
                <a:solidFill>
                  <a:schemeClr val="bg1"/>
                </a:solidFill>
                <a:latin typeface="Arial" panose="020B0604020202020204" pitchFamily="34" charset="0"/>
              </a:defRPr>
            </a:lvl3pPr>
            <a:lvl4pPr marL="1600200" indent="-228600">
              <a:spcBef>
                <a:spcPct val="20000"/>
              </a:spcBef>
              <a:buClr>
                <a:schemeClr val="accent2"/>
              </a:buClr>
              <a:buChar char="•"/>
              <a:defRPr kumimoji="1" sz="2000" b="1">
                <a:solidFill>
                  <a:schemeClr val="bg1"/>
                </a:solidFill>
                <a:latin typeface="Arial" panose="020B0604020202020204" pitchFamily="34" charset="0"/>
              </a:defRPr>
            </a:lvl4pPr>
            <a:lvl5pPr marL="2057400" indent="-228600">
              <a:spcBef>
                <a:spcPct val="20000"/>
              </a:spcBef>
              <a:buClr>
                <a:schemeClr val="accent2"/>
              </a:buClr>
              <a:buChar char="–"/>
              <a:defRPr kumimoji="1" sz="2000" b="1">
                <a:solidFill>
                  <a:schemeClr val="bg1"/>
                </a:solidFill>
                <a:latin typeface="Arial" panose="020B0604020202020204" pitchFamily="34" charset="0"/>
              </a:defRPr>
            </a:lvl5pPr>
            <a:lvl6pPr marL="25146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6pPr>
            <a:lvl7pPr marL="29718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7pPr>
            <a:lvl8pPr marL="34290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8pPr>
            <a:lvl9pPr marL="38862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9pPr>
          </a:lstStyle>
          <a:p>
            <a:pPr>
              <a:spcBef>
                <a:spcPct val="0"/>
              </a:spcBef>
              <a:buClrTx/>
              <a:buFont typeface="Monotype Sorts" pitchFamily="2" charset="2"/>
              <a:buNone/>
            </a:pPr>
            <a:r>
              <a:rPr kumimoji="0" lang="en-US" altLang="en-US" sz="2800" b="0" dirty="0" err="1">
                <a:solidFill>
                  <a:srgbClr val="000000"/>
                </a:solidFill>
              </a:rPr>
              <a:t>Inflatation</a:t>
            </a:r>
            <a:r>
              <a:rPr kumimoji="0" lang="en-US" altLang="en-US" sz="2800" b="0" dirty="0">
                <a:solidFill>
                  <a:srgbClr val="000000"/>
                </a:solidFill>
              </a:rPr>
              <a:t> </a:t>
            </a:r>
            <a:r>
              <a:rPr kumimoji="0" lang="en-US" altLang="en-US" sz="2800" b="0" dirty="0">
                <a:solidFill>
                  <a:srgbClr val="FF0000"/>
                </a:solidFill>
              </a:rPr>
              <a:t>manual</a:t>
            </a:r>
            <a:r>
              <a:rPr kumimoji="0" lang="en-US" altLang="en-US" sz="2800" b="0" dirty="0">
                <a:solidFill>
                  <a:schemeClr val="tx1"/>
                </a:solidFill>
              </a:rPr>
              <a:t>, </a:t>
            </a:r>
            <a:r>
              <a:rPr kumimoji="0" lang="en-US" altLang="en-US" sz="2800" b="0" dirty="0">
                <a:solidFill>
                  <a:srgbClr val="000000"/>
                </a:solidFill>
              </a:rPr>
              <a:t>unconscious person can’t pull toggle. 70N</a:t>
            </a:r>
          </a:p>
          <a:p>
            <a:pPr>
              <a:spcBef>
                <a:spcPct val="0"/>
              </a:spcBef>
              <a:buClrTx/>
              <a:buFont typeface="Monotype Sorts" pitchFamily="2" charset="2"/>
              <a:buNone/>
            </a:pPr>
            <a:r>
              <a:rPr kumimoji="0" lang="en-US" altLang="en-US" sz="2800" b="0" dirty="0">
                <a:solidFill>
                  <a:srgbClr val="000000"/>
                </a:solidFill>
              </a:rPr>
              <a:t>(Type V &amp; III)</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4EB4C9F0-C0A1-45D4-A565-EC6C47F1BE53}" type="slidenum">
              <a:rPr lang="en-US" smtClean="0"/>
              <a:pPr>
                <a:defRPr/>
              </a:pPr>
              <a:t>61</a:t>
            </a:fld>
            <a:endParaRPr lang="en-US" dirty="0"/>
          </a:p>
        </p:txBody>
      </p:sp>
      <p:sp>
        <p:nvSpPr>
          <p:cNvPr id="3" name="Rectangle 3"/>
          <p:cNvSpPr txBox="1">
            <a:spLocks noChangeArrowheads="1"/>
          </p:cNvSpPr>
          <p:nvPr/>
        </p:nvSpPr>
        <p:spPr>
          <a:xfrm>
            <a:off x="808281" y="4365392"/>
            <a:ext cx="3881290" cy="1832648"/>
          </a:xfrm>
          <a:prstGeom prst="rect">
            <a:avLst/>
          </a:prstGeom>
        </p:spPr>
        <p:txBody>
          <a:bodyPr/>
          <a:lstStyle>
            <a:lvl1pPr marL="342900" indent="-342900" algn="l" rtl="0" eaLnBrk="1" fontAlgn="base" hangingPunct="1">
              <a:spcBef>
                <a:spcPct val="20000"/>
              </a:spcBef>
              <a:spcAft>
                <a:spcPct val="0"/>
              </a:spcAft>
              <a:buChar char="•"/>
              <a:defRPr sz="3200" b="1">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b="1">
                <a:solidFill>
                  <a:schemeClr val="tx1"/>
                </a:solidFill>
                <a:latin typeface="+mn-lt"/>
                <a:cs typeface="+mn-cs"/>
              </a:defRPr>
            </a:lvl2pPr>
            <a:lvl3pPr marL="1143000" indent="-228600" algn="l" rtl="0" eaLnBrk="1" fontAlgn="base" hangingPunct="1">
              <a:spcBef>
                <a:spcPct val="20000"/>
              </a:spcBef>
              <a:spcAft>
                <a:spcPct val="0"/>
              </a:spcAft>
              <a:buChar char="•"/>
              <a:defRPr sz="2400" b="1">
                <a:solidFill>
                  <a:schemeClr val="tx1"/>
                </a:solidFill>
                <a:latin typeface="+mn-lt"/>
                <a:cs typeface="+mn-cs"/>
              </a:defRPr>
            </a:lvl3pPr>
            <a:lvl4pPr marL="1600200" indent="-228600" algn="l" rtl="0" eaLnBrk="1" fontAlgn="base" hangingPunct="1">
              <a:spcBef>
                <a:spcPct val="20000"/>
              </a:spcBef>
              <a:spcAft>
                <a:spcPct val="0"/>
              </a:spcAft>
              <a:buChar char="–"/>
              <a:defRPr sz="2000" b="1">
                <a:solidFill>
                  <a:schemeClr val="tx1"/>
                </a:solidFill>
                <a:latin typeface="+mn-lt"/>
                <a:cs typeface="+mn-cs"/>
              </a:defRPr>
            </a:lvl4pPr>
            <a:lvl5pPr marL="2057400" indent="-228600" algn="l" rtl="0" eaLnBrk="1" fontAlgn="base" hangingPunct="1">
              <a:spcBef>
                <a:spcPct val="20000"/>
              </a:spcBef>
              <a:spcAft>
                <a:spcPct val="0"/>
              </a:spcAft>
              <a:buChar char="»"/>
              <a:defRPr sz="2000" b="1">
                <a:solidFill>
                  <a:schemeClr val="tx1"/>
                </a:solidFill>
                <a:latin typeface="+mn-lt"/>
                <a:cs typeface="+mn-cs"/>
              </a:defRPr>
            </a:lvl5pPr>
            <a:lvl6pPr marL="2514600" indent="-228600" algn="l" rtl="0" eaLnBrk="1" fontAlgn="base" hangingPunct="1">
              <a:spcBef>
                <a:spcPct val="20000"/>
              </a:spcBef>
              <a:spcAft>
                <a:spcPct val="0"/>
              </a:spcAft>
              <a:buChar char="»"/>
              <a:defRPr sz="2000" b="1">
                <a:solidFill>
                  <a:schemeClr val="tx1"/>
                </a:solidFill>
                <a:latin typeface="+mn-lt"/>
                <a:cs typeface="+mn-cs"/>
              </a:defRPr>
            </a:lvl6pPr>
            <a:lvl7pPr marL="2971800" indent="-228600" algn="l" rtl="0" eaLnBrk="1" fontAlgn="base" hangingPunct="1">
              <a:spcBef>
                <a:spcPct val="20000"/>
              </a:spcBef>
              <a:spcAft>
                <a:spcPct val="0"/>
              </a:spcAft>
              <a:buChar char="»"/>
              <a:defRPr sz="2000" b="1">
                <a:solidFill>
                  <a:schemeClr val="tx1"/>
                </a:solidFill>
                <a:latin typeface="+mn-lt"/>
                <a:cs typeface="+mn-cs"/>
              </a:defRPr>
            </a:lvl7pPr>
            <a:lvl8pPr marL="3429000" indent="-228600" algn="l" rtl="0" eaLnBrk="1" fontAlgn="base" hangingPunct="1">
              <a:spcBef>
                <a:spcPct val="20000"/>
              </a:spcBef>
              <a:spcAft>
                <a:spcPct val="0"/>
              </a:spcAft>
              <a:buChar char="»"/>
              <a:defRPr sz="2000" b="1">
                <a:solidFill>
                  <a:schemeClr val="tx1"/>
                </a:solidFill>
                <a:latin typeface="+mn-lt"/>
                <a:cs typeface="+mn-cs"/>
              </a:defRPr>
            </a:lvl8pPr>
            <a:lvl9pPr marL="3886200" indent="-228600" algn="l" rtl="0" eaLnBrk="1" fontAlgn="base" hangingPunct="1">
              <a:spcBef>
                <a:spcPct val="20000"/>
              </a:spcBef>
              <a:spcAft>
                <a:spcPct val="0"/>
              </a:spcAft>
              <a:buChar char="»"/>
              <a:defRPr sz="2000" b="1">
                <a:solidFill>
                  <a:schemeClr val="tx1"/>
                </a:solidFill>
                <a:latin typeface="+mn-lt"/>
                <a:cs typeface="+mn-cs"/>
              </a:defRPr>
            </a:lvl9pPr>
          </a:lstStyle>
          <a:p>
            <a:pPr marL="0" indent="0">
              <a:spcBef>
                <a:spcPct val="0"/>
              </a:spcBef>
              <a:buNone/>
              <a:defRPr/>
            </a:pPr>
            <a:r>
              <a:rPr lang="en-US" altLang="en-US" sz="2800" b="0" kern="0" dirty="0">
                <a:solidFill>
                  <a:srgbClr val="000000"/>
                </a:solidFill>
              </a:rPr>
              <a:t>Level 70N</a:t>
            </a:r>
          </a:p>
          <a:p>
            <a:pPr marL="0" indent="0">
              <a:spcBef>
                <a:spcPct val="0"/>
              </a:spcBef>
              <a:buNone/>
              <a:defRPr/>
            </a:pPr>
            <a:r>
              <a:rPr lang="en-US" altLang="en-US" sz="2800" b="0" u="sng" kern="0" dirty="0">
                <a:solidFill>
                  <a:srgbClr val="000000"/>
                </a:solidFill>
              </a:rPr>
              <a:t>7.5lbs</a:t>
            </a:r>
            <a:r>
              <a:rPr lang="en-US" altLang="en-US" sz="2800" b="0" kern="0" dirty="0">
                <a:solidFill>
                  <a:srgbClr val="000000"/>
                </a:solidFill>
              </a:rPr>
              <a:t> foam + 12.5lbs inflation manual  = 20lbs total buoyancy. </a:t>
            </a:r>
          </a:p>
        </p:txBody>
      </p:sp>
      <p:pic>
        <p:nvPicPr>
          <p:cNvPr id="4" name="Picture 3" descr="A person standing next to a body of water&#10;&#10;Description automatically generat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4504" y="4198999"/>
            <a:ext cx="1446950" cy="2210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A blue bag&#10;&#10;Description automatically generate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12383" y="4176473"/>
            <a:ext cx="2209309" cy="2210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1"/>
          <p:cNvSpPr txBox="1">
            <a:spLocks noChangeArrowheads="1"/>
          </p:cNvSpPr>
          <p:nvPr/>
        </p:nvSpPr>
        <p:spPr bwMode="auto">
          <a:xfrm>
            <a:off x="1006366" y="70288"/>
            <a:ext cx="813763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2"/>
              </a:buClr>
              <a:buFont typeface="Monotype Sorts" pitchFamily="2" charset="2"/>
              <a:buChar char="z"/>
              <a:defRPr kumimoji="1" sz="3200" b="1">
                <a:solidFill>
                  <a:schemeClr val="bg1"/>
                </a:solidFill>
                <a:latin typeface="Arial" panose="020B0604020202020204" pitchFamily="34" charset="0"/>
              </a:defRPr>
            </a:lvl1pPr>
            <a:lvl2pPr marL="742950" indent="-285750">
              <a:spcBef>
                <a:spcPct val="20000"/>
              </a:spcBef>
              <a:buClr>
                <a:schemeClr val="accent2"/>
              </a:buClr>
              <a:buFont typeface="Monotype Sorts" pitchFamily="2" charset="2"/>
              <a:buChar char="y"/>
              <a:defRPr kumimoji="1" sz="2800" b="1">
                <a:solidFill>
                  <a:schemeClr val="bg1"/>
                </a:solidFill>
                <a:latin typeface="Arial" panose="020B0604020202020204" pitchFamily="34" charset="0"/>
              </a:defRPr>
            </a:lvl2pPr>
            <a:lvl3pPr marL="1143000" indent="-228600">
              <a:spcBef>
                <a:spcPct val="20000"/>
              </a:spcBef>
              <a:buClr>
                <a:schemeClr val="accent2"/>
              </a:buClr>
              <a:buFont typeface="Monotype Sorts" pitchFamily="2" charset="2"/>
              <a:buChar char="x"/>
              <a:defRPr kumimoji="1" sz="2400" b="1">
                <a:solidFill>
                  <a:schemeClr val="bg1"/>
                </a:solidFill>
                <a:latin typeface="Arial" panose="020B0604020202020204" pitchFamily="34" charset="0"/>
              </a:defRPr>
            </a:lvl3pPr>
            <a:lvl4pPr marL="1600200" indent="-228600">
              <a:spcBef>
                <a:spcPct val="20000"/>
              </a:spcBef>
              <a:buClr>
                <a:schemeClr val="accent2"/>
              </a:buClr>
              <a:buChar char="•"/>
              <a:defRPr kumimoji="1" sz="2000" b="1">
                <a:solidFill>
                  <a:schemeClr val="bg1"/>
                </a:solidFill>
                <a:latin typeface="Arial" panose="020B0604020202020204" pitchFamily="34" charset="0"/>
              </a:defRPr>
            </a:lvl4pPr>
            <a:lvl5pPr marL="2057400" indent="-228600">
              <a:spcBef>
                <a:spcPct val="20000"/>
              </a:spcBef>
              <a:buClr>
                <a:schemeClr val="accent2"/>
              </a:buClr>
              <a:buChar char="–"/>
              <a:defRPr kumimoji="1" sz="2000" b="1">
                <a:solidFill>
                  <a:schemeClr val="bg1"/>
                </a:solidFill>
                <a:latin typeface="Arial" panose="020B0604020202020204" pitchFamily="34" charset="0"/>
              </a:defRPr>
            </a:lvl5pPr>
            <a:lvl6pPr marL="25146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6pPr>
            <a:lvl7pPr marL="29718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7pPr>
            <a:lvl8pPr marL="34290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8pPr>
            <a:lvl9pPr marL="38862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9pPr>
          </a:lstStyle>
          <a:p>
            <a:pPr algn="ctr">
              <a:spcBef>
                <a:spcPct val="0"/>
              </a:spcBef>
              <a:buClrTx/>
              <a:buFontTx/>
              <a:buNone/>
            </a:pPr>
            <a:r>
              <a:rPr kumimoji="0" lang="en-US" altLang="en-US" sz="3600" i="1" dirty="0">
                <a:solidFill>
                  <a:srgbClr val="000000"/>
                </a:solidFill>
              </a:rPr>
              <a:t>LJs designed for particular sports</a:t>
            </a:r>
          </a:p>
        </p:txBody>
      </p:sp>
      <p:sp>
        <p:nvSpPr>
          <p:cNvPr id="8" name="TextBox 7">
            <a:extLst>
              <a:ext uri="{FF2B5EF4-FFF2-40B4-BE49-F238E27FC236}">
                <a16:creationId xmlns:a16="http://schemas.microsoft.com/office/drawing/2014/main" id="{1AAF6233-ED8E-4E25-B840-7A0D3A9661A8}"/>
              </a:ext>
            </a:extLst>
          </p:cNvPr>
          <p:cNvSpPr txBox="1"/>
          <p:nvPr/>
        </p:nvSpPr>
        <p:spPr>
          <a:xfrm>
            <a:off x="808281" y="3164405"/>
            <a:ext cx="7467600" cy="954107"/>
          </a:xfrm>
          <a:prstGeom prst="rect">
            <a:avLst/>
          </a:prstGeom>
          <a:noFill/>
        </p:spPr>
        <p:txBody>
          <a:bodyPr wrap="square" rtlCol="0">
            <a:spAutoFit/>
          </a:bodyPr>
          <a:lstStyle/>
          <a:p>
            <a:pPr>
              <a:spcAft>
                <a:spcPts val="600"/>
              </a:spcAft>
              <a:defRPr/>
            </a:pPr>
            <a:r>
              <a:rPr lang="en-US" altLang="en-US" sz="2800" b="1" kern="0" dirty="0">
                <a:solidFill>
                  <a:srgbClr val="000000"/>
                </a:solidFill>
                <a:latin typeface="+mn-lt"/>
              </a:rPr>
              <a:t>Hybrid</a:t>
            </a:r>
            <a:r>
              <a:rPr lang="en-US" altLang="en-US" sz="2800" kern="0" dirty="0">
                <a:solidFill>
                  <a:srgbClr val="000000"/>
                </a:solidFill>
                <a:latin typeface="+mn-lt"/>
              </a:rPr>
              <a:t>: </a:t>
            </a:r>
            <a:r>
              <a:rPr lang="en-US" altLang="en-US" sz="2800" b="0" kern="0" dirty="0">
                <a:solidFill>
                  <a:srgbClr val="000000"/>
                </a:solidFill>
                <a:latin typeface="+mn-lt"/>
              </a:rPr>
              <a:t>Enough foam to keep wearer’s body on water, </a:t>
            </a:r>
            <a:r>
              <a:rPr lang="en-US" altLang="en-US" sz="2800" b="0" u="sng" kern="0" dirty="0">
                <a:solidFill>
                  <a:srgbClr val="000000"/>
                </a:solidFill>
                <a:latin typeface="+mn-lt"/>
              </a:rPr>
              <a:t>manual</a:t>
            </a:r>
            <a:r>
              <a:rPr lang="en-US" altLang="en-US" sz="2800" b="0" kern="0" dirty="0">
                <a:solidFill>
                  <a:srgbClr val="000000"/>
                </a:solidFill>
                <a:latin typeface="+mn-lt"/>
              </a:rPr>
              <a:t> inflation for full buoyancy. </a:t>
            </a:r>
          </a:p>
        </p:txBody>
      </p:sp>
      <p:pic>
        <p:nvPicPr>
          <p:cNvPr id="10" name="Picture 9">
            <a:extLst>
              <a:ext uri="{FF2B5EF4-FFF2-40B4-BE49-F238E27FC236}">
                <a16:creationId xmlns:a16="http://schemas.microsoft.com/office/drawing/2014/main" id="{1ADC5077-6A38-42B2-888A-FA4A0F3C8FA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44504" y="1224274"/>
            <a:ext cx="1191215" cy="1923865"/>
          </a:xfrm>
          <a:prstGeom prst="rect">
            <a:avLst/>
          </a:prstGeom>
        </p:spPr>
      </p:pic>
      <p:pic>
        <p:nvPicPr>
          <p:cNvPr id="12" name="Picture 11" descr="A picture containing bag&#10;&#10;Description automatically generated">
            <a:extLst>
              <a:ext uri="{FF2B5EF4-FFF2-40B4-BE49-F238E27FC236}">
                <a16:creationId xmlns:a16="http://schemas.microsoft.com/office/drawing/2014/main" id="{78734907-E780-4CC5-8E5D-3C0CC9CB146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127264" y="1719455"/>
            <a:ext cx="1869028" cy="1056926"/>
          </a:xfrm>
          <a:prstGeom prst="rect">
            <a:avLst/>
          </a:prstGeom>
        </p:spPr>
      </p:pic>
      <p:sp>
        <p:nvSpPr>
          <p:cNvPr id="13" name="TextBox 12">
            <a:extLst>
              <a:ext uri="{FF2B5EF4-FFF2-40B4-BE49-F238E27FC236}">
                <a16:creationId xmlns:a16="http://schemas.microsoft.com/office/drawing/2014/main" id="{E8778353-3891-482F-A566-3BCC32C31297}"/>
              </a:ext>
            </a:extLst>
          </p:cNvPr>
          <p:cNvSpPr txBox="1"/>
          <p:nvPr/>
        </p:nvSpPr>
        <p:spPr>
          <a:xfrm>
            <a:off x="523068" y="1268036"/>
            <a:ext cx="4658532" cy="1815882"/>
          </a:xfrm>
          <a:prstGeom prst="rect">
            <a:avLst/>
          </a:prstGeom>
          <a:noFill/>
        </p:spPr>
        <p:txBody>
          <a:bodyPr wrap="square" rtlCol="0">
            <a:spAutoFit/>
          </a:bodyPr>
          <a:lstStyle/>
          <a:p>
            <a:r>
              <a:rPr lang="en-US" sz="2800" b="1" dirty="0">
                <a:solidFill>
                  <a:srgbClr val="000000"/>
                </a:solidFill>
                <a:latin typeface="+mn-lt"/>
              </a:rPr>
              <a:t>Belt type</a:t>
            </a:r>
            <a:r>
              <a:rPr lang="en-US" sz="2800" dirty="0">
                <a:solidFill>
                  <a:srgbClr val="000000"/>
                </a:solidFill>
                <a:latin typeface="+mn-lt"/>
              </a:rPr>
              <a:t>: </a:t>
            </a:r>
            <a:r>
              <a:rPr lang="en-US" sz="2800" u="sng" dirty="0">
                <a:solidFill>
                  <a:srgbClr val="000000"/>
                </a:solidFill>
                <a:latin typeface="+mn-lt"/>
              </a:rPr>
              <a:t>Manual inflation</a:t>
            </a:r>
            <a:r>
              <a:rPr lang="en-US" sz="2800" dirty="0">
                <a:solidFill>
                  <a:srgbClr val="000000"/>
                </a:solidFill>
                <a:latin typeface="+mn-lt"/>
              </a:rPr>
              <a:t>, 150N (35lbs) buoyancy, must pull </a:t>
            </a:r>
            <a:r>
              <a:rPr lang="en-US" sz="2800" u="sng" dirty="0">
                <a:solidFill>
                  <a:srgbClr val="000000"/>
                </a:solidFill>
                <a:latin typeface="+mn-lt"/>
              </a:rPr>
              <a:t>over head</a:t>
            </a:r>
            <a:r>
              <a:rPr lang="en-US" sz="2800" dirty="0">
                <a:solidFill>
                  <a:srgbClr val="000000"/>
                </a:solidFill>
                <a:latin typeface="+mn-lt"/>
              </a:rPr>
              <a:t>. Bass Fishing etc.</a:t>
            </a:r>
          </a:p>
        </p:txBody>
      </p:sp>
    </p:spTree>
    <p:extLst>
      <p:ext uri="{BB962C8B-B14F-4D97-AF65-F5344CB8AC3E}">
        <p14:creationId xmlns:p14="http://schemas.microsoft.com/office/powerpoint/2010/main" val="253530899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4EB4C9F0-C0A1-45D4-A565-EC6C47F1BE53}" type="slidenum">
              <a:rPr lang="en-US" smtClean="0"/>
              <a:pPr>
                <a:defRPr/>
              </a:pPr>
              <a:t>62</a:t>
            </a:fld>
            <a:endParaRPr lang="en-US" dirty="0"/>
          </a:p>
        </p:txBody>
      </p:sp>
      <p:sp>
        <p:nvSpPr>
          <p:cNvPr id="4" name="TextBox 3"/>
          <p:cNvSpPr txBox="1">
            <a:spLocks noChangeArrowheads="1"/>
          </p:cNvSpPr>
          <p:nvPr/>
        </p:nvSpPr>
        <p:spPr bwMode="auto">
          <a:xfrm>
            <a:off x="2544763" y="152400"/>
            <a:ext cx="42322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Font typeface="Monotype Sorts" pitchFamily="2" charset="2"/>
              <a:buChar char="z"/>
              <a:defRPr kumimoji="1" sz="3200" b="1">
                <a:solidFill>
                  <a:schemeClr val="bg1"/>
                </a:solidFill>
                <a:latin typeface="Arial" panose="020B0604020202020204" pitchFamily="34" charset="0"/>
              </a:defRPr>
            </a:lvl1pPr>
            <a:lvl2pPr marL="742950" indent="-285750">
              <a:spcBef>
                <a:spcPct val="20000"/>
              </a:spcBef>
              <a:buClr>
                <a:schemeClr val="accent2"/>
              </a:buClr>
              <a:buFont typeface="Monotype Sorts" pitchFamily="2" charset="2"/>
              <a:buChar char="y"/>
              <a:defRPr kumimoji="1" sz="2800" b="1">
                <a:solidFill>
                  <a:schemeClr val="bg1"/>
                </a:solidFill>
                <a:latin typeface="Arial" panose="020B0604020202020204" pitchFamily="34" charset="0"/>
              </a:defRPr>
            </a:lvl2pPr>
            <a:lvl3pPr marL="1143000" indent="-228600">
              <a:spcBef>
                <a:spcPct val="20000"/>
              </a:spcBef>
              <a:buClr>
                <a:schemeClr val="accent2"/>
              </a:buClr>
              <a:buFont typeface="Monotype Sorts" pitchFamily="2" charset="2"/>
              <a:buChar char="x"/>
              <a:defRPr kumimoji="1" sz="2400" b="1">
                <a:solidFill>
                  <a:schemeClr val="bg1"/>
                </a:solidFill>
                <a:latin typeface="Arial" panose="020B0604020202020204" pitchFamily="34" charset="0"/>
              </a:defRPr>
            </a:lvl3pPr>
            <a:lvl4pPr marL="1600200" indent="-228600">
              <a:spcBef>
                <a:spcPct val="20000"/>
              </a:spcBef>
              <a:buClr>
                <a:schemeClr val="accent2"/>
              </a:buClr>
              <a:buChar char="•"/>
              <a:defRPr kumimoji="1" sz="2000" b="1">
                <a:solidFill>
                  <a:schemeClr val="bg1"/>
                </a:solidFill>
                <a:latin typeface="Arial" panose="020B0604020202020204" pitchFamily="34" charset="0"/>
              </a:defRPr>
            </a:lvl4pPr>
            <a:lvl5pPr marL="2057400" indent="-228600">
              <a:spcBef>
                <a:spcPct val="20000"/>
              </a:spcBef>
              <a:buClr>
                <a:schemeClr val="accent2"/>
              </a:buClr>
              <a:buChar char="–"/>
              <a:defRPr kumimoji="1" sz="2000" b="1">
                <a:solidFill>
                  <a:schemeClr val="bg1"/>
                </a:solidFill>
                <a:latin typeface="Arial" panose="020B0604020202020204" pitchFamily="34" charset="0"/>
              </a:defRPr>
            </a:lvl5pPr>
            <a:lvl6pPr marL="25146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6pPr>
            <a:lvl7pPr marL="29718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7pPr>
            <a:lvl8pPr marL="34290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8pPr>
            <a:lvl9pPr marL="38862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9pPr>
          </a:lstStyle>
          <a:p>
            <a:pPr algn="ctr">
              <a:spcBef>
                <a:spcPct val="0"/>
              </a:spcBef>
              <a:buClrTx/>
              <a:buFontTx/>
              <a:buNone/>
            </a:pPr>
            <a:r>
              <a:rPr kumimoji="0" lang="en-US" altLang="en-US" sz="3600" b="0" i="1" dirty="0">
                <a:solidFill>
                  <a:schemeClr val="tx1"/>
                </a:solidFill>
              </a:rPr>
              <a:t>Inflatables Video</a:t>
            </a:r>
          </a:p>
        </p:txBody>
      </p:sp>
      <p:sp>
        <p:nvSpPr>
          <p:cNvPr id="3" name="Rectangle 2"/>
          <p:cNvSpPr/>
          <p:nvPr/>
        </p:nvSpPr>
        <p:spPr bwMode="auto">
          <a:xfrm>
            <a:off x="0" y="1219200"/>
            <a:ext cx="9144000" cy="5181600"/>
          </a:xfrm>
          <a:prstGeom prst="rect">
            <a:avLst/>
          </a:prstGeom>
          <a:solidFill>
            <a:srgbClr val="0000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200" b="0" i="0" u="none" strike="noStrike" cap="none" normalizeH="0" baseline="0" dirty="0">
              <a:ln>
                <a:noFill/>
              </a:ln>
              <a:solidFill>
                <a:schemeClr val="bg1"/>
              </a:solidFill>
              <a:effectLst/>
              <a:latin typeface="Arial" charset="0"/>
              <a:cs typeface="Times New Roman" charset="0"/>
            </a:endParaRPr>
          </a:p>
        </p:txBody>
      </p:sp>
      <p:pic>
        <p:nvPicPr>
          <p:cNvPr id="5" name="InflatableLifeJacket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257300"/>
            <a:ext cx="9144000" cy="5143500"/>
          </a:xfrm>
          <a:prstGeom prst="rect">
            <a:avLst/>
          </a:prstGeom>
        </p:spPr>
      </p:pic>
    </p:spTree>
    <p:extLst>
      <p:ext uri="{BB962C8B-B14F-4D97-AF65-F5344CB8AC3E}">
        <p14:creationId xmlns:p14="http://schemas.microsoft.com/office/powerpoint/2010/main" val="104416827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013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4EB4C9F0-C0A1-45D4-A565-EC6C47F1BE53}" type="slidenum">
              <a:rPr lang="en-US" smtClean="0"/>
              <a:pPr>
                <a:defRPr/>
              </a:pPr>
              <a:t>63</a:t>
            </a:fld>
            <a:endParaRPr lang="en-US" dirty="0"/>
          </a:p>
        </p:txBody>
      </p:sp>
      <p:sp>
        <p:nvSpPr>
          <p:cNvPr id="3" name="Rectangle 2"/>
          <p:cNvSpPr txBox="1">
            <a:spLocks noChangeArrowheads="1"/>
          </p:cNvSpPr>
          <p:nvPr/>
        </p:nvSpPr>
        <p:spPr>
          <a:xfrm>
            <a:off x="2590800" y="-3174"/>
            <a:ext cx="4648200" cy="838200"/>
          </a:xfrm>
          <a:prstGeom prst="rect">
            <a:avLst/>
          </a:prstGeom>
        </p:spPr>
        <p:txBody>
          <a:bodyPr/>
          <a:lstStyle>
            <a:lvl1pPr algn="l" rtl="0" eaLnBrk="1" fontAlgn="base" hangingPunct="1">
              <a:spcBef>
                <a:spcPct val="0"/>
              </a:spcBef>
              <a:spcAft>
                <a:spcPct val="0"/>
              </a:spcAft>
              <a:defRPr sz="4000" i="1">
                <a:solidFill>
                  <a:schemeClr val="tx1"/>
                </a:solidFill>
                <a:latin typeface="+mj-lt"/>
                <a:ea typeface="+mj-ea"/>
                <a:cs typeface="+mj-cs"/>
              </a:defRPr>
            </a:lvl1pPr>
            <a:lvl2pPr algn="l" rtl="0" eaLnBrk="1" fontAlgn="base" hangingPunct="1">
              <a:spcBef>
                <a:spcPct val="0"/>
              </a:spcBef>
              <a:spcAft>
                <a:spcPct val="0"/>
              </a:spcAft>
              <a:defRPr sz="4000" i="1">
                <a:solidFill>
                  <a:schemeClr val="tx1"/>
                </a:solidFill>
                <a:latin typeface="Arial Black" pitchFamily="34" charset="0"/>
                <a:cs typeface="Times New Roman" charset="0"/>
              </a:defRPr>
            </a:lvl2pPr>
            <a:lvl3pPr algn="l" rtl="0" eaLnBrk="1" fontAlgn="base" hangingPunct="1">
              <a:spcBef>
                <a:spcPct val="0"/>
              </a:spcBef>
              <a:spcAft>
                <a:spcPct val="0"/>
              </a:spcAft>
              <a:defRPr sz="4000" i="1">
                <a:solidFill>
                  <a:schemeClr val="tx1"/>
                </a:solidFill>
                <a:latin typeface="Arial Black" pitchFamily="34" charset="0"/>
                <a:cs typeface="Times New Roman" charset="0"/>
              </a:defRPr>
            </a:lvl3pPr>
            <a:lvl4pPr algn="l" rtl="0" eaLnBrk="1" fontAlgn="base" hangingPunct="1">
              <a:spcBef>
                <a:spcPct val="0"/>
              </a:spcBef>
              <a:spcAft>
                <a:spcPct val="0"/>
              </a:spcAft>
              <a:defRPr sz="4000" i="1">
                <a:solidFill>
                  <a:schemeClr val="tx1"/>
                </a:solidFill>
                <a:latin typeface="Arial Black" pitchFamily="34" charset="0"/>
                <a:cs typeface="Times New Roman" charset="0"/>
              </a:defRPr>
            </a:lvl4pPr>
            <a:lvl5pPr algn="l" rtl="0" eaLnBrk="1" fontAlgn="base" hangingPunct="1">
              <a:spcBef>
                <a:spcPct val="0"/>
              </a:spcBef>
              <a:spcAft>
                <a:spcPct val="0"/>
              </a:spcAft>
              <a:defRPr sz="4000" i="1">
                <a:solidFill>
                  <a:schemeClr val="tx1"/>
                </a:solidFill>
                <a:latin typeface="Arial Black" pitchFamily="34" charset="0"/>
                <a:cs typeface="Times New Roman" charset="0"/>
              </a:defRPr>
            </a:lvl5pPr>
            <a:lvl6pPr marL="457200" algn="l" rtl="0" eaLnBrk="1" fontAlgn="base" hangingPunct="1">
              <a:spcBef>
                <a:spcPct val="0"/>
              </a:spcBef>
              <a:spcAft>
                <a:spcPct val="0"/>
              </a:spcAft>
              <a:defRPr sz="4000" i="1">
                <a:solidFill>
                  <a:schemeClr val="tx1"/>
                </a:solidFill>
                <a:latin typeface="Arial Black" pitchFamily="34" charset="0"/>
                <a:cs typeface="Times New Roman" charset="0"/>
              </a:defRPr>
            </a:lvl6pPr>
            <a:lvl7pPr marL="914400" algn="l" rtl="0" eaLnBrk="1" fontAlgn="base" hangingPunct="1">
              <a:spcBef>
                <a:spcPct val="0"/>
              </a:spcBef>
              <a:spcAft>
                <a:spcPct val="0"/>
              </a:spcAft>
              <a:defRPr sz="4000" i="1">
                <a:solidFill>
                  <a:schemeClr val="tx1"/>
                </a:solidFill>
                <a:latin typeface="Arial Black" pitchFamily="34" charset="0"/>
                <a:cs typeface="Times New Roman" charset="0"/>
              </a:defRPr>
            </a:lvl7pPr>
            <a:lvl8pPr marL="1371600" algn="l" rtl="0" eaLnBrk="1" fontAlgn="base" hangingPunct="1">
              <a:spcBef>
                <a:spcPct val="0"/>
              </a:spcBef>
              <a:spcAft>
                <a:spcPct val="0"/>
              </a:spcAft>
              <a:defRPr sz="4000" i="1">
                <a:solidFill>
                  <a:schemeClr val="tx1"/>
                </a:solidFill>
                <a:latin typeface="Arial Black" pitchFamily="34" charset="0"/>
                <a:cs typeface="Times New Roman" charset="0"/>
              </a:defRPr>
            </a:lvl8pPr>
            <a:lvl9pPr marL="1828800" algn="l" rtl="0" eaLnBrk="1" fontAlgn="base" hangingPunct="1">
              <a:spcBef>
                <a:spcPct val="0"/>
              </a:spcBef>
              <a:spcAft>
                <a:spcPct val="0"/>
              </a:spcAft>
              <a:defRPr sz="4000" i="1">
                <a:solidFill>
                  <a:schemeClr val="tx1"/>
                </a:solidFill>
                <a:latin typeface="Arial Black" pitchFamily="34" charset="0"/>
                <a:cs typeface="Times New Roman" charset="0"/>
              </a:defRPr>
            </a:lvl9pPr>
          </a:lstStyle>
          <a:p>
            <a:pPr>
              <a:defRPr/>
            </a:pPr>
            <a:r>
              <a:rPr lang="en-US" altLang="en-US" b="1" kern="0" dirty="0">
                <a:solidFill>
                  <a:srgbClr val="000000"/>
                </a:solidFill>
                <a:latin typeface="+mn-lt"/>
              </a:rPr>
              <a:t>LJs should have:</a:t>
            </a:r>
          </a:p>
        </p:txBody>
      </p:sp>
      <p:sp>
        <p:nvSpPr>
          <p:cNvPr id="4" name="Rectangle 3"/>
          <p:cNvSpPr txBox="1">
            <a:spLocks noChangeArrowheads="1"/>
          </p:cNvSpPr>
          <p:nvPr/>
        </p:nvSpPr>
        <p:spPr>
          <a:xfrm>
            <a:off x="728663" y="1611313"/>
            <a:ext cx="5133975" cy="4057650"/>
          </a:xfrm>
          <a:prstGeom prst="rect">
            <a:avLst/>
          </a:prstGeom>
        </p:spPr>
        <p:txBody>
          <a:bodyPr/>
          <a:lstStyle>
            <a:lvl1pPr marL="342900" indent="-342900" algn="l" rtl="0" eaLnBrk="1" fontAlgn="base" hangingPunct="1">
              <a:spcBef>
                <a:spcPct val="20000"/>
              </a:spcBef>
              <a:spcAft>
                <a:spcPct val="0"/>
              </a:spcAft>
              <a:buChar char="•"/>
              <a:defRPr sz="3200" b="1">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b="1">
                <a:solidFill>
                  <a:schemeClr val="tx1"/>
                </a:solidFill>
                <a:latin typeface="+mn-lt"/>
                <a:cs typeface="+mn-cs"/>
              </a:defRPr>
            </a:lvl2pPr>
            <a:lvl3pPr marL="1143000" indent="-228600" algn="l" rtl="0" eaLnBrk="1" fontAlgn="base" hangingPunct="1">
              <a:spcBef>
                <a:spcPct val="20000"/>
              </a:spcBef>
              <a:spcAft>
                <a:spcPct val="0"/>
              </a:spcAft>
              <a:buChar char="•"/>
              <a:defRPr sz="2400" b="1">
                <a:solidFill>
                  <a:schemeClr val="tx1"/>
                </a:solidFill>
                <a:latin typeface="+mn-lt"/>
                <a:cs typeface="+mn-cs"/>
              </a:defRPr>
            </a:lvl3pPr>
            <a:lvl4pPr marL="1600200" indent="-228600" algn="l" rtl="0" eaLnBrk="1" fontAlgn="base" hangingPunct="1">
              <a:spcBef>
                <a:spcPct val="20000"/>
              </a:spcBef>
              <a:spcAft>
                <a:spcPct val="0"/>
              </a:spcAft>
              <a:buChar char="–"/>
              <a:defRPr sz="2000" b="1">
                <a:solidFill>
                  <a:schemeClr val="tx1"/>
                </a:solidFill>
                <a:latin typeface="+mn-lt"/>
                <a:cs typeface="+mn-cs"/>
              </a:defRPr>
            </a:lvl4pPr>
            <a:lvl5pPr marL="2057400" indent="-228600" algn="l" rtl="0" eaLnBrk="1" fontAlgn="base" hangingPunct="1">
              <a:spcBef>
                <a:spcPct val="20000"/>
              </a:spcBef>
              <a:spcAft>
                <a:spcPct val="0"/>
              </a:spcAft>
              <a:buChar char="»"/>
              <a:defRPr sz="2000" b="1">
                <a:solidFill>
                  <a:schemeClr val="tx1"/>
                </a:solidFill>
                <a:latin typeface="+mn-lt"/>
                <a:cs typeface="+mn-cs"/>
              </a:defRPr>
            </a:lvl5pPr>
            <a:lvl6pPr marL="2514600" indent="-228600" algn="l" rtl="0" eaLnBrk="1" fontAlgn="base" hangingPunct="1">
              <a:spcBef>
                <a:spcPct val="20000"/>
              </a:spcBef>
              <a:spcAft>
                <a:spcPct val="0"/>
              </a:spcAft>
              <a:buChar char="»"/>
              <a:defRPr sz="2000" b="1">
                <a:solidFill>
                  <a:schemeClr val="tx1"/>
                </a:solidFill>
                <a:latin typeface="+mn-lt"/>
                <a:cs typeface="+mn-cs"/>
              </a:defRPr>
            </a:lvl6pPr>
            <a:lvl7pPr marL="2971800" indent="-228600" algn="l" rtl="0" eaLnBrk="1" fontAlgn="base" hangingPunct="1">
              <a:spcBef>
                <a:spcPct val="20000"/>
              </a:spcBef>
              <a:spcAft>
                <a:spcPct val="0"/>
              </a:spcAft>
              <a:buChar char="»"/>
              <a:defRPr sz="2000" b="1">
                <a:solidFill>
                  <a:schemeClr val="tx1"/>
                </a:solidFill>
                <a:latin typeface="+mn-lt"/>
                <a:cs typeface="+mn-cs"/>
              </a:defRPr>
            </a:lvl7pPr>
            <a:lvl8pPr marL="3429000" indent="-228600" algn="l" rtl="0" eaLnBrk="1" fontAlgn="base" hangingPunct="1">
              <a:spcBef>
                <a:spcPct val="20000"/>
              </a:spcBef>
              <a:spcAft>
                <a:spcPct val="0"/>
              </a:spcAft>
              <a:buChar char="»"/>
              <a:defRPr sz="2000" b="1">
                <a:solidFill>
                  <a:schemeClr val="tx1"/>
                </a:solidFill>
                <a:latin typeface="+mn-lt"/>
                <a:cs typeface="+mn-cs"/>
              </a:defRPr>
            </a:lvl8pPr>
            <a:lvl9pPr marL="3886200" indent="-228600" algn="l" rtl="0" eaLnBrk="1" fontAlgn="base" hangingPunct="1">
              <a:spcBef>
                <a:spcPct val="20000"/>
              </a:spcBef>
              <a:spcAft>
                <a:spcPct val="0"/>
              </a:spcAft>
              <a:buChar char="»"/>
              <a:defRPr sz="2000" b="1">
                <a:solidFill>
                  <a:schemeClr val="tx1"/>
                </a:solidFill>
                <a:latin typeface="+mn-lt"/>
                <a:cs typeface="+mn-cs"/>
              </a:defRPr>
            </a:lvl9pPr>
          </a:lstStyle>
          <a:p>
            <a:pPr>
              <a:lnSpc>
                <a:spcPct val="90000"/>
              </a:lnSpc>
              <a:spcBef>
                <a:spcPts val="500"/>
              </a:spcBef>
              <a:spcAft>
                <a:spcPts val="500"/>
              </a:spcAft>
              <a:buFont typeface="Arial" panose="020B0604020202020204" pitchFamily="34" charset="0"/>
              <a:buChar char="•"/>
              <a:defRPr/>
            </a:pPr>
            <a:r>
              <a:rPr lang="en-US" altLang="en-US" b="0" kern="0" dirty="0">
                <a:solidFill>
                  <a:srgbClr val="000000"/>
                </a:solidFill>
              </a:rPr>
              <a:t>Attached whistle to PFD  	(USCG approved). 	Sound carries further 	than you can shout. </a:t>
            </a:r>
          </a:p>
          <a:p>
            <a:pPr>
              <a:lnSpc>
                <a:spcPct val="90000"/>
              </a:lnSpc>
              <a:spcBef>
                <a:spcPts val="500"/>
              </a:spcBef>
              <a:spcAft>
                <a:spcPts val="500"/>
              </a:spcAft>
              <a:buFont typeface="Arial" panose="020B0604020202020204" pitchFamily="34" charset="0"/>
              <a:buChar char="•"/>
              <a:defRPr/>
            </a:pPr>
            <a:endParaRPr lang="en-US" altLang="en-US" b="0" kern="0" dirty="0">
              <a:solidFill>
                <a:srgbClr val="000000"/>
              </a:solidFill>
            </a:endParaRPr>
          </a:p>
          <a:p>
            <a:pPr marL="0">
              <a:spcBef>
                <a:spcPct val="0"/>
              </a:spcBef>
              <a:spcAft>
                <a:spcPts val="500"/>
              </a:spcAft>
              <a:buFont typeface="Arial" panose="020B0604020202020204" pitchFamily="34" charset="0"/>
              <a:buChar char="•"/>
              <a:defRPr/>
            </a:pPr>
            <a:r>
              <a:rPr lang="en-US" altLang="en-US" b="0" kern="0" dirty="0">
                <a:solidFill>
                  <a:srgbClr val="000000"/>
                </a:solidFill>
              </a:rPr>
              <a:t>Signal light, 50 flashes/ 	min., continuous for 	9hrs.</a:t>
            </a:r>
            <a:r>
              <a:rPr lang="en-US" altLang="en-US" sz="3600" b="0" kern="0" dirty="0">
                <a:solidFill>
                  <a:srgbClr val="000000"/>
                </a:solidFill>
              </a:rPr>
              <a:t>  </a:t>
            </a:r>
          </a:p>
        </p:txBody>
      </p:sp>
      <p:pic>
        <p:nvPicPr>
          <p:cNvPr id="7"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4075" y="1322388"/>
            <a:ext cx="168275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8" name="Object 4"/>
          <p:cNvGraphicFramePr>
            <a:graphicFrameLocks noChangeAspect="1"/>
          </p:cNvGraphicFramePr>
          <p:nvPr/>
        </p:nvGraphicFramePr>
        <p:xfrm>
          <a:off x="5867400" y="1979613"/>
          <a:ext cx="1816100" cy="1331912"/>
        </p:xfrm>
        <a:graphic>
          <a:graphicData uri="http://schemas.openxmlformats.org/presentationml/2006/ole">
            <mc:AlternateContent xmlns:mc="http://schemas.openxmlformats.org/markup-compatibility/2006">
              <mc:Choice xmlns:v="urn:schemas-microsoft-com:vml" Requires="v">
                <p:oleObj name="Bitmap Image" r:id="rId4" imgW="2114845" imgH="1628571" progId="Paint.Picture">
                  <p:embed/>
                </p:oleObj>
              </mc:Choice>
              <mc:Fallback>
                <p:oleObj name="Bitmap Image" r:id="rId4" imgW="2114845" imgH="1628571" progId="Paint.Picture">
                  <p:embed/>
                  <p:pic>
                    <p:nvPicPr>
                      <p:cNvPr id="8"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67400" y="1979613"/>
                        <a:ext cx="1816100" cy="1331912"/>
                      </a:xfrm>
                      <a:prstGeom prst="rect">
                        <a:avLst/>
                      </a:prstGeom>
                      <a:noFill/>
                      <a:ln>
                        <a:noFill/>
                      </a:ln>
                      <a:extLst>
                        <a:ext uri="{909E8E84-426E-40DD-AFC4-6F175D3DCCD1}">
                          <a14:hiddenFill xmlns:a14="http://schemas.microsoft.com/office/drawing/2010/main">
                            <a:solidFill>
                              <a:srgbClr val="000099"/>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pic>
        <p:nvPicPr>
          <p:cNvPr id="9"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05513" y="3562350"/>
            <a:ext cx="1449387" cy="2735263"/>
          </a:xfrm>
          <a:prstGeom prst="rect">
            <a:avLst/>
          </a:prstGeom>
          <a:noFill/>
          <a:ln>
            <a:noFill/>
          </a:ln>
          <a:extLst>
            <a:ext uri="{909E8E84-426E-40DD-AFC4-6F175D3DCCD1}">
              <a14:hiddenFill xmlns:a14="http://schemas.microsoft.com/office/drawing/2010/main">
                <a:solidFill>
                  <a:srgbClr val="000099"/>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8277893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7" name="Rectangle 2"/>
          <p:cNvSpPr>
            <a:spLocks noGrp="1" noChangeArrowheads="1"/>
          </p:cNvSpPr>
          <p:nvPr>
            <p:ph type="title"/>
          </p:nvPr>
        </p:nvSpPr>
        <p:spPr>
          <a:xfrm>
            <a:off x="1600200" y="38100"/>
            <a:ext cx="6934200" cy="762000"/>
          </a:xfrm>
        </p:spPr>
        <p:txBody>
          <a:bodyPr/>
          <a:lstStyle/>
          <a:p>
            <a:pPr algn="ctr" eaLnBrk="1" hangingPunct="1">
              <a:defRPr/>
            </a:pPr>
            <a:r>
              <a:rPr lang="en-US" b="1" dirty="0">
                <a:solidFill>
                  <a:srgbClr val="000000"/>
                </a:solidFill>
                <a:latin typeface="+mn-lt"/>
              </a:rPr>
              <a:t>Sound Producing Devices</a:t>
            </a:r>
          </a:p>
        </p:txBody>
      </p:sp>
      <p:sp>
        <p:nvSpPr>
          <p:cNvPr id="17715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FBFE74E3-4587-45BF-B35B-9B3546AA0B0B}" type="slidenum">
              <a:rPr lang="en-US" sz="1400" smtClean="0">
                <a:solidFill>
                  <a:schemeClr val="bg1"/>
                </a:solidFill>
                <a:latin typeface="Times New Roman" panose="02020603050405020304" pitchFamily="18" charset="0"/>
              </a:rPr>
              <a:pPr>
                <a:spcBef>
                  <a:spcPct val="0"/>
                </a:spcBef>
                <a:buSzTx/>
                <a:buFontTx/>
                <a:buNone/>
              </a:pPr>
              <a:t>64</a:t>
            </a:fld>
            <a:endParaRPr lang="en-US" sz="1400" dirty="0">
              <a:solidFill>
                <a:schemeClr val="bg1"/>
              </a:solidFill>
              <a:latin typeface="Times New Roman" panose="02020603050405020304" pitchFamily="18" charset="0"/>
            </a:endParaRPr>
          </a:p>
        </p:txBody>
      </p:sp>
      <p:pic>
        <p:nvPicPr>
          <p:cNvPr id="142343" name="Picture 7" descr="SL00360_"/>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86400" y="1447800"/>
            <a:ext cx="1504950" cy="157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2345" name="Picture 9" descr="horn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28800" y="1371600"/>
            <a:ext cx="2895600" cy="19567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7150">
                <a:solidFill>
                  <a:srgbClr val="000000"/>
                </a:solidFill>
                <a:miter lim="800000"/>
                <a:headEnd/>
                <a:tailEnd/>
              </a14:hiddenLine>
            </a:ext>
          </a:extLst>
        </p:spPr>
      </p:pic>
      <p:pic>
        <p:nvPicPr>
          <p:cNvPr id="6" name="Picture 6" descr="j0230335">
            <a:extLst>
              <a:ext uri="{FF2B5EF4-FFF2-40B4-BE49-F238E27FC236}">
                <a16:creationId xmlns:a16="http://schemas.microsoft.com/office/drawing/2014/main" id="{873A10CE-8605-40D3-A350-76D80280A90C}"/>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134100" y="4128944"/>
            <a:ext cx="1447800" cy="2090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5DB938D2-4678-4E50-8025-5A0739B98E93}"/>
              </a:ext>
            </a:extLst>
          </p:cNvPr>
          <p:cNvSpPr txBox="1"/>
          <p:nvPr/>
        </p:nvSpPr>
        <p:spPr>
          <a:xfrm>
            <a:off x="2590800" y="3505200"/>
            <a:ext cx="5334000" cy="584775"/>
          </a:xfrm>
          <a:prstGeom prst="rect">
            <a:avLst/>
          </a:prstGeom>
          <a:noFill/>
        </p:spPr>
        <p:txBody>
          <a:bodyPr wrap="square" rtlCol="0">
            <a:spAutoFit/>
          </a:bodyPr>
          <a:lstStyle/>
          <a:p>
            <a:r>
              <a:rPr lang="en-US" sz="3200" dirty="0">
                <a:solidFill>
                  <a:srgbClr val="000000"/>
                </a:solidFill>
                <a:latin typeface="+mn-lt"/>
              </a:rPr>
              <a:t>Covered in detail later</a:t>
            </a:r>
          </a:p>
        </p:txBody>
      </p:sp>
      <p:sp>
        <p:nvSpPr>
          <p:cNvPr id="3" name="TextBox 2">
            <a:extLst>
              <a:ext uri="{FF2B5EF4-FFF2-40B4-BE49-F238E27FC236}">
                <a16:creationId xmlns:a16="http://schemas.microsoft.com/office/drawing/2014/main" id="{921653C3-EDB2-4C80-A64F-84E9C880EDE1}"/>
              </a:ext>
            </a:extLst>
          </p:cNvPr>
          <p:cNvSpPr txBox="1"/>
          <p:nvPr/>
        </p:nvSpPr>
        <p:spPr>
          <a:xfrm>
            <a:off x="1314128" y="4507845"/>
            <a:ext cx="4191000" cy="1569660"/>
          </a:xfrm>
          <a:prstGeom prst="rect">
            <a:avLst/>
          </a:prstGeom>
          <a:noFill/>
        </p:spPr>
        <p:txBody>
          <a:bodyPr wrap="square" rtlCol="0">
            <a:spAutoFit/>
          </a:bodyPr>
          <a:lstStyle/>
          <a:p>
            <a:r>
              <a:rPr lang="en-US" sz="3200" b="0" dirty="0">
                <a:solidFill>
                  <a:srgbClr val="000000"/>
                </a:solidFill>
                <a:latin typeface="+mn-lt"/>
              </a:rPr>
              <a:t>A bell is only required for all vessels 20 </a:t>
            </a:r>
            <a:r>
              <a:rPr lang="en-US" sz="3200" dirty="0">
                <a:solidFill>
                  <a:srgbClr val="000000"/>
                </a:solidFill>
                <a:latin typeface="+mn-lt"/>
              </a:rPr>
              <a:t>meters (65’) and over.</a:t>
            </a:r>
            <a:endParaRPr lang="en-US" sz="3200" b="0" dirty="0">
              <a:solidFill>
                <a:srgbClr val="000000"/>
              </a:solidFill>
              <a:latin typeface="+mn-lt"/>
            </a:endParaRPr>
          </a:p>
        </p:txBody>
      </p:sp>
    </p:spTree>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p>
            <a:pPr>
              <a:defRPr/>
            </a:pPr>
            <a:fld id="{4EB4C9F0-C0A1-45D4-A565-EC6C47F1BE53}" type="slidenum">
              <a:rPr lang="en-US" smtClean="0"/>
              <a:pPr>
                <a:defRPr/>
              </a:pPr>
              <a:t>65</a:t>
            </a:fld>
            <a:endParaRPr lang="en-US" dirty="0"/>
          </a:p>
        </p:txBody>
      </p:sp>
      <p:sp>
        <p:nvSpPr>
          <p:cNvPr id="3" name="Rectangle 2"/>
          <p:cNvSpPr txBox="1">
            <a:spLocks noChangeArrowheads="1"/>
          </p:cNvSpPr>
          <p:nvPr/>
        </p:nvSpPr>
        <p:spPr>
          <a:xfrm>
            <a:off x="1600200" y="91440"/>
            <a:ext cx="6324600" cy="796925"/>
          </a:xfrm>
          <a:prstGeom prst="rect">
            <a:avLst/>
          </a:prstGeom>
        </p:spPr>
        <p:txBody>
          <a:bodyPr/>
          <a:lstStyle>
            <a:lvl1pPr algn="l" rtl="0" eaLnBrk="1" fontAlgn="base" hangingPunct="1">
              <a:spcBef>
                <a:spcPct val="0"/>
              </a:spcBef>
              <a:spcAft>
                <a:spcPct val="0"/>
              </a:spcAft>
              <a:defRPr sz="4000" i="1">
                <a:solidFill>
                  <a:schemeClr val="tx1"/>
                </a:solidFill>
                <a:latin typeface="+mj-lt"/>
                <a:ea typeface="+mj-ea"/>
                <a:cs typeface="+mj-cs"/>
              </a:defRPr>
            </a:lvl1pPr>
            <a:lvl2pPr algn="l" rtl="0" eaLnBrk="1" fontAlgn="base" hangingPunct="1">
              <a:spcBef>
                <a:spcPct val="0"/>
              </a:spcBef>
              <a:spcAft>
                <a:spcPct val="0"/>
              </a:spcAft>
              <a:defRPr sz="4000" i="1">
                <a:solidFill>
                  <a:schemeClr val="tx1"/>
                </a:solidFill>
                <a:latin typeface="Arial Black" pitchFamily="34" charset="0"/>
                <a:cs typeface="Times New Roman" charset="0"/>
              </a:defRPr>
            </a:lvl2pPr>
            <a:lvl3pPr algn="l" rtl="0" eaLnBrk="1" fontAlgn="base" hangingPunct="1">
              <a:spcBef>
                <a:spcPct val="0"/>
              </a:spcBef>
              <a:spcAft>
                <a:spcPct val="0"/>
              </a:spcAft>
              <a:defRPr sz="4000" i="1">
                <a:solidFill>
                  <a:schemeClr val="tx1"/>
                </a:solidFill>
                <a:latin typeface="Arial Black" pitchFamily="34" charset="0"/>
                <a:cs typeface="Times New Roman" charset="0"/>
              </a:defRPr>
            </a:lvl3pPr>
            <a:lvl4pPr algn="l" rtl="0" eaLnBrk="1" fontAlgn="base" hangingPunct="1">
              <a:spcBef>
                <a:spcPct val="0"/>
              </a:spcBef>
              <a:spcAft>
                <a:spcPct val="0"/>
              </a:spcAft>
              <a:defRPr sz="4000" i="1">
                <a:solidFill>
                  <a:schemeClr val="tx1"/>
                </a:solidFill>
                <a:latin typeface="Arial Black" pitchFamily="34" charset="0"/>
                <a:cs typeface="Times New Roman" charset="0"/>
              </a:defRPr>
            </a:lvl4pPr>
            <a:lvl5pPr algn="l" rtl="0" eaLnBrk="1" fontAlgn="base" hangingPunct="1">
              <a:spcBef>
                <a:spcPct val="0"/>
              </a:spcBef>
              <a:spcAft>
                <a:spcPct val="0"/>
              </a:spcAft>
              <a:defRPr sz="4000" i="1">
                <a:solidFill>
                  <a:schemeClr val="tx1"/>
                </a:solidFill>
                <a:latin typeface="Arial Black" pitchFamily="34" charset="0"/>
                <a:cs typeface="Times New Roman" charset="0"/>
              </a:defRPr>
            </a:lvl5pPr>
            <a:lvl6pPr marL="457200" algn="l" rtl="0" eaLnBrk="1" fontAlgn="base" hangingPunct="1">
              <a:spcBef>
                <a:spcPct val="0"/>
              </a:spcBef>
              <a:spcAft>
                <a:spcPct val="0"/>
              </a:spcAft>
              <a:defRPr sz="4000" i="1">
                <a:solidFill>
                  <a:schemeClr val="tx1"/>
                </a:solidFill>
                <a:latin typeface="Arial Black" pitchFamily="34" charset="0"/>
                <a:cs typeface="Times New Roman" charset="0"/>
              </a:defRPr>
            </a:lvl6pPr>
            <a:lvl7pPr marL="914400" algn="l" rtl="0" eaLnBrk="1" fontAlgn="base" hangingPunct="1">
              <a:spcBef>
                <a:spcPct val="0"/>
              </a:spcBef>
              <a:spcAft>
                <a:spcPct val="0"/>
              </a:spcAft>
              <a:defRPr sz="4000" i="1">
                <a:solidFill>
                  <a:schemeClr val="tx1"/>
                </a:solidFill>
                <a:latin typeface="Arial Black" pitchFamily="34" charset="0"/>
                <a:cs typeface="Times New Roman" charset="0"/>
              </a:defRPr>
            </a:lvl7pPr>
            <a:lvl8pPr marL="1371600" algn="l" rtl="0" eaLnBrk="1" fontAlgn="base" hangingPunct="1">
              <a:spcBef>
                <a:spcPct val="0"/>
              </a:spcBef>
              <a:spcAft>
                <a:spcPct val="0"/>
              </a:spcAft>
              <a:defRPr sz="4000" i="1">
                <a:solidFill>
                  <a:schemeClr val="tx1"/>
                </a:solidFill>
                <a:latin typeface="Arial Black" pitchFamily="34" charset="0"/>
                <a:cs typeface="Times New Roman" charset="0"/>
              </a:defRPr>
            </a:lvl8pPr>
            <a:lvl9pPr marL="1828800" algn="l" rtl="0" eaLnBrk="1" fontAlgn="base" hangingPunct="1">
              <a:spcBef>
                <a:spcPct val="0"/>
              </a:spcBef>
              <a:spcAft>
                <a:spcPct val="0"/>
              </a:spcAft>
              <a:defRPr sz="4000" i="1">
                <a:solidFill>
                  <a:schemeClr val="tx1"/>
                </a:solidFill>
                <a:latin typeface="Arial Black" pitchFamily="34" charset="0"/>
                <a:cs typeface="Times New Roman" charset="0"/>
              </a:defRPr>
            </a:lvl9pPr>
          </a:lstStyle>
          <a:p>
            <a:pPr algn="ctr">
              <a:defRPr/>
            </a:pPr>
            <a:r>
              <a:rPr lang="en-US" altLang="en-US" b="1" kern="0" dirty="0">
                <a:solidFill>
                  <a:srgbClr val="000000"/>
                </a:solidFill>
                <a:latin typeface="+mn-lt"/>
              </a:rPr>
              <a:t>THROWABLE DEVICES</a:t>
            </a:r>
          </a:p>
        </p:txBody>
      </p:sp>
      <p:sp>
        <p:nvSpPr>
          <p:cNvPr id="4" name="Rectangle 3"/>
          <p:cNvSpPr txBox="1">
            <a:spLocks noChangeArrowheads="1"/>
          </p:cNvSpPr>
          <p:nvPr/>
        </p:nvSpPr>
        <p:spPr>
          <a:xfrm>
            <a:off x="695325" y="1288732"/>
            <a:ext cx="5476875" cy="3594100"/>
          </a:xfrm>
          <a:prstGeom prst="rect">
            <a:avLst/>
          </a:prstGeom>
        </p:spPr>
        <p:txBody>
          <a:bodyPr/>
          <a:lstStyle>
            <a:lvl1pPr marL="342900" indent="-342900" algn="l" rtl="0" eaLnBrk="1" fontAlgn="base" hangingPunct="1">
              <a:spcBef>
                <a:spcPct val="20000"/>
              </a:spcBef>
              <a:spcAft>
                <a:spcPct val="0"/>
              </a:spcAft>
              <a:buChar char="•"/>
              <a:defRPr sz="3200" b="1">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b="1">
                <a:solidFill>
                  <a:schemeClr val="tx1"/>
                </a:solidFill>
                <a:latin typeface="+mn-lt"/>
                <a:cs typeface="+mn-cs"/>
              </a:defRPr>
            </a:lvl2pPr>
            <a:lvl3pPr marL="1143000" indent="-228600" algn="l" rtl="0" eaLnBrk="1" fontAlgn="base" hangingPunct="1">
              <a:spcBef>
                <a:spcPct val="20000"/>
              </a:spcBef>
              <a:spcAft>
                <a:spcPct val="0"/>
              </a:spcAft>
              <a:buChar char="•"/>
              <a:defRPr sz="2400" b="1">
                <a:solidFill>
                  <a:schemeClr val="tx1"/>
                </a:solidFill>
                <a:latin typeface="+mn-lt"/>
                <a:cs typeface="+mn-cs"/>
              </a:defRPr>
            </a:lvl3pPr>
            <a:lvl4pPr marL="1600200" indent="-228600" algn="l" rtl="0" eaLnBrk="1" fontAlgn="base" hangingPunct="1">
              <a:spcBef>
                <a:spcPct val="20000"/>
              </a:spcBef>
              <a:spcAft>
                <a:spcPct val="0"/>
              </a:spcAft>
              <a:buChar char="–"/>
              <a:defRPr sz="2000" b="1">
                <a:solidFill>
                  <a:schemeClr val="tx1"/>
                </a:solidFill>
                <a:latin typeface="+mn-lt"/>
                <a:cs typeface="+mn-cs"/>
              </a:defRPr>
            </a:lvl4pPr>
            <a:lvl5pPr marL="2057400" indent="-228600" algn="l" rtl="0" eaLnBrk="1" fontAlgn="base" hangingPunct="1">
              <a:spcBef>
                <a:spcPct val="20000"/>
              </a:spcBef>
              <a:spcAft>
                <a:spcPct val="0"/>
              </a:spcAft>
              <a:buChar char="»"/>
              <a:defRPr sz="2000" b="1">
                <a:solidFill>
                  <a:schemeClr val="tx1"/>
                </a:solidFill>
                <a:latin typeface="+mn-lt"/>
                <a:cs typeface="+mn-cs"/>
              </a:defRPr>
            </a:lvl5pPr>
            <a:lvl6pPr marL="2514600" indent="-228600" algn="l" rtl="0" eaLnBrk="1" fontAlgn="base" hangingPunct="1">
              <a:spcBef>
                <a:spcPct val="20000"/>
              </a:spcBef>
              <a:spcAft>
                <a:spcPct val="0"/>
              </a:spcAft>
              <a:buChar char="»"/>
              <a:defRPr sz="2000" b="1">
                <a:solidFill>
                  <a:schemeClr val="tx1"/>
                </a:solidFill>
                <a:latin typeface="+mn-lt"/>
                <a:cs typeface="+mn-cs"/>
              </a:defRPr>
            </a:lvl6pPr>
            <a:lvl7pPr marL="2971800" indent="-228600" algn="l" rtl="0" eaLnBrk="1" fontAlgn="base" hangingPunct="1">
              <a:spcBef>
                <a:spcPct val="20000"/>
              </a:spcBef>
              <a:spcAft>
                <a:spcPct val="0"/>
              </a:spcAft>
              <a:buChar char="»"/>
              <a:defRPr sz="2000" b="1">
                <a:solidFill>
                  <a:schemeClr val="tx1"/>
                </a:solidFill>
                <a:latin typeface="+mn-lt"/>
                <a:cs typeface="+mn-cs"/>
              </a:defRPr>
            </a:lvl7pPr>
            <a:lvl8pPr marL="3429000" indent="-228600" algn="l" rtl="0" eaLnBrk="1" fontAlgn="base" hangingPunct="1">
              <a:spcBef>
                <a:spcPct val="20000"/>
              </a:spcBef>
              <a:spcAft>
                <a:spcPct val="0"/>
              </a:spcAft>
              <a:buChar char="»"/>
              <a:defRPr sz="2000" b="1">
                <a:solidFill>
                  <a:schemeClr val="tx1"/>
                </a:solidFill>
                <a:latin typeface="+mn-lt"/>
                <a:cs typeface="+mn-cs"/>
              </a:defRPr>
            </a:lvl8pPr>
            <a:lvl9pPr marL="3886200" indent="-228600" algn="l" rtl="0" eaLnBrk="1" fontAlgn="base" hangingPunct="1">
              <a:spcBef>
                <a:spcPct val="20000"/>
              </a:spcBef>
              <a:spcAft>
                <a:spcPct val="0"/>
              </a:spcAft>
              <a:buChar char="»"/>
              <a:defRPr sz="2000" b="1">
                <a:solidFill>
                  <a:schemeClr val="tx1"/>
                </a:solidFill>
                <a:latin typeface="+mn-lt"/>
                <a:cs typeface="+mn-cs"/>
              </a:defRPr>
            </a:lvl9pPr>
          </a:lstStyle>
          <a:p>
            <a:pPr marL="0" indent="0">
              <a:spcBef>
                <a:spcPts val="500"/>
              </a:spcBef>
              <a:spcAft>
                <a:spcPts val="500"/>
              </a:spcAft>
              <a:buFont typeface="Monotype Sorts" pitchFamily="2" charset="2"/>
              <a:buNone/>
              <a:defRPr/>
            </a:pPr>
            <a:r>
              <a:rPr lang="en-US" altLang="en-US" sz="2800" b="0" kern="0" dirty="0"/>
              <a:t>	</a:t>
            </a:r>
            <a:r>
              <a:rPr lang="en-US" altLang="en-US" sz="2800" b="0" kern="0" dirty="0">
                <a:solidFill>
                  <a:srgbClr val="000000"/>
                </a:solidFill>
              </a:rPr>
              <a:t>Must be USCG approved and on all boat 16’ &gt;.</a:t>
            </a:r>
          </a:p>
          <a:p>
            <a:pPr>
              <a:spcBef>
                <a:spcPts val="0"/>
              </a:spcBef>
              <a:spcAft>
                <a:spcPts val="0"/>
              </a:spcAft>
              <a:buFont typeface="Arial" panose="020B0604020202020204" pitchFamily="34" charset="0"/>
              <a:buChar char="•"/>
              <a:defRPr/>
            </a:pPr>
            <a:r>
              <a:rPr lang="en-US" altLang="en-US" sz="2800" b="0" kern="0" dirty="0">
                <a:solidFill>
                  <a:srgbClr val="000000"/>
                </a:solidFill>
              </a:rPr>
              <a:t>Ring buoys must be white or orange; reflective tape, name of boat. </a:t>
            </a:r>
          </a:p>
          <a:p>
            <a:pPr>
              <a:spcBef>
                <a:spcPts val="500"/>
              </a:spcBef>
              <a:spcAft>
                <a:spcPts val="500"/>
              </a:spcAft>
              <a:buFont typeface="Arial" panose="020B0604020202020204" pitchFamily="34" charset="0"/>
              <a:buChar char="•"/>
              <a:defRPr/>
            </a:pPr>
            <a:r>
              <a:rPr lang="en-US" altLang="en-US" sz="2800" b="0" kern="0" dirty="0">
                <a:solidFill>
                  <a:srgbClr val="000000"/>
                </a:solidFill>
              </a:rPr>
              <a:t>Buoyant cushions. Choose red or orange. Blue and white not easy to see in water. </a:t>
            </a:r>
          </a:p>
          <a:p>
            <a:pPr>
              <a:spcBef>
                <a:spcPts val="500"/>
              </a:spcBef>
              <a:spcAft>
                <a:spcPts val="500"/>
              </a:spcAft>
              <a:defRPr/>
            </a:pPr>
            <a:endParaRPr lang="en-US" altLang="en-US" sz="2400" kern="0" dirty="0">
              <a:solidFill>
                <a:srgbClr val="FF3300"/>
              </a:solidFill>
            </a:endParaRPr>
          </a:p>
          <a:p>
            <a:pPr>
              <a:buFont typeface="Monotype Sorts" pitchFamily="2" charset="2"/>
              <a:buNone/>
              <a:defRPr/>
            </a:pPr>
            <a:endParaRPr lang="en-US" altLang="en-US" sz="2400" kern="0" dirty="0"/>
          </a:p>
        </p:txBody>
      </p:sp>
      <p:sp>
        <p:nvSpPr>
          <p:cNvPr id="5" name="TextBox 1"/>
          <p:cNvSpPr txBox="1">
            <a:spLocks noChangeArrowheads="1"/>
          </p:cNvSpPr>
          <p:nvPr/>
        </p:nvSpPr>
        <p:spPr bwMode="auto">
          <a:xfrm>
            <a:off x="695325" y="4959032"/>
            <a:ext cx="7610475" cy="1385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Font typeface="Monotype Sorts" pitchFamily="2" charset="2"/>
              <a:buChar char="z"/>
              <a:defRPr kumimoji="1" sz="3200" b="1">
                <a:solidFill>
                  <a:schemeClr val="bg1"/>
                </a:solidFill>
                <a:latin typeface="Arial" panose="020B0604020202020204" pitchFamily="34" charset="0"/>
              </a:defRPr>
            </a:lvl1pPr>
            <a:lvl2pPr marL="742950" indent="-285750">
              <a:spcBef>
                <a:spcPct val="20000"/>
              </a:spcBef>
              <a:buClr>
                <a:schemeClr val="accent2"/>
              </a:buClr>
              <a:buFont typeface="Monotype Sorts" pitchFamily="2" charset="2"/>
              <a:buChar char="y"/>
              <a:defRPr kumimoji="1" sz="2800" b="1">
                <a:solidFill>
                  <a:schemeClr val="bg1"/>
                </a:solidFill>
                <a:latin typeface="Arial" panose="020B0604020202020204" pitchFamily="34" charset="0"/>
              </a:defRPr>
            </a:lvl2pPr>
            <a:lvl3pPr marL="1143000" indent="-228600">
              <a:spcBef>
                <a:spcPct val="20000"/>
              </a:spcBef>
              <a:buClr>
                <a:schemeClr val="accent2"/>
              </a:buClr>
              <a:buFont typeface="Monotype Sorts" pitchFamily="2" charset="2"/>
              <a:buChar char="x"/>
              <a:defRPr kumimoji="1" sz="2400" b="1">
                <a:solidFill>
                  <a:schemeClr val="bg1"/>
                </a:solidFill>
                <a:latin typeface="Arial" panose="020B0604020202020204" pitchFamily="34" charset="0"/>
              </a:defRPr>
            </a:lvl3pPr>
            <a:lvl4pPr marL="1600200" indent="-228600">
              <a:spcBef>
                <a:spcPct val="20000"/>
              </a:spcBef>
              <a:buClr>
                <a:schemeClr val="accent2"/>
              </a:buClr>
              <a:buChar char="•"/>
              <a:defRPr kumimoji="1" sz="2000" b="1">
                <a:solidFill>
                  <a:schemeClr val="bg1"/>
                </a:solidFill>
                <a:latin typeface="Arial" panose="020B0604020202020204" pitchFamily="34" charset="0"/>
              </a:defRPr>
            </a:lvl4pPr>
            <a:lvl5pPr marL="2057400" indent="-228600">
              <a:spcBef>
                <a:spcPct val="20000"/>
              </a:spcBef>
              <a:buClr>
                <a:schemeClr val="accent2"/>
              </a:buClr>
              <a:buChar char="–"/>
              <a:defRPr kumimoji="1" sz="2000" b="1">
                <a:solidFill>
                  <a:schemeClr val="bg1"/>
                </a:solidFill>
                <a:latin typeface="Arial" panose="020B0604020202020204" pitchFamily="34" charset="0"/>
              </a:defRPr>
            </a:lvl5pPr>
            <a:lvl6pPr marL="25146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6pPr>
            <a:lvl7pPr marL="29718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7pPr>
            <a:lvl8pPr marL="34290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8pPr>
            <a:lvl9pPr marL="3886200" indent="-228600" eaLnBrk="0" fontAlgn="base" hangingPunct="0">
              <a:spcBef>
                <a:spcPct val="20000"/>
              </a:spcBef>
              <a:spcAft>
                <a:spcPct val="0"/>
              </a:spcAft>
              <a:buClr>
                <a:schemeClr val="accent2"/>
              </a:buClr>
              <a:buChar char="–"/>
              <a:defRPr kumimoji="1" sz="2000" b="1">
                <a:solidFill>
                  <a:schemeClr val="bg1"/>
                </a:solidFill>
                <a:latin typeface="Arial" panose="020B0604020202020204" pitchFamily="34" charset="0"/>
              </a:defRPr>
            </a:lvl9pPr>
          </a:lstStyle>
          <a:p>
            <a:pPr>
              <a:spcBef>
                <a:spcPct val="0"/>
              </a:spcBef>
              <a:buClrTx/>
              <a:buFontTx/>
              <a:buNone/>
            </a:pPr>
            <a:r>
              <a:rPr kumimoji="0" lang="en-US" altLang="en-US" sz="2800" b="0" dirty="0">
                <a:solidFill>
                  <a:srgbClr val="000000"/>
                </a:solidFill>
              </a:rPr>
              <a:t>Attached life-lines </a:t>
            </a:r>
            <a:r>
              <a:rPr kumimoji="0" lang="en-US" altLang="en-US" sz="2800" b="0" u="sng" dirty="0">
                <a:solidFill>
                  <a:srgbClr val="000000"/>
                </a:solidFill>
              </a:rPr>
              <a:t>always</a:t>
            </a:r>
            <a:r>
              <a:rPr kumimoji="0" lang="en-US" altLang="en-US" sz="2800" b="0" dirty="0">
                <a:solidFill>
                  <a:srgbClr val="000000"/>
                </a:solidFill>
              </a:rPr>
              <a:t> through ring. </a:t>
            </a:r>
            <a:r>
              <a:rPr kumimoji="0" lang="en-US" altLang="en-US" sz="2800" dirty="0">
                <a:solidFill>
                  <a:srgbClr val="000000"/>
                </a:solidFill>
              </a:rPr>
              <a:t>Good:</a:t>
            </a:r>
            <a:r>
              <a:rPr kumimoji="0" lang="en-US" altLang="en-US" sz="2800" b="0" dirty="0">
                <a:solidFill>
                  <a:srgbClr val="000000"/>
                </a:solidFill>
              </a:rPr>
              <a:t> person can be pulled to boat. </a:t>
            </a:r>
            <a:r>
              <a:rPr kumimoji="0" lang="en-US" altLang="en-US" sz="2800" dirty="0">
                <a:solidFill>
                  <a:srgbClr val="000000"/>
                </a:solidFill>
              </a:rPr>
              <a:t>Bad</a:t>
            </a:r>
            <a:r>
              <a:rPr kumimoji="0" lang="en-US" altLang="en-US" sz="2800" b="0" dirty="0">
                <a:solidFill>
                  <a:srgbClr val="000000"/>
                </a:solidFill>
              </a:rPr>
              <a:t>: line in the water and possible danger to propeller.</a:t>
            </a:r>
          </a:p>
        </p:txBody>
      </p:sp>
      <p:pic>
        <p:nvPicPr>
          <p:cNvPr id="6"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5413" y="1273175"/>
            <a:ext cx="1625600" cy="1522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75413" y="3024188"/>
            <a:ext cx="1606550" cy="1604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0384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a:xfrm>
            <a:off x="1128849" y="133350"/>
            <a:ext cx="7924800" cy="609600"/>
          </a:xfrm>
        </p:spPr>
        <p:txBody>
          <a:bodyPr/>
          <a:lstStyle/>
          <a:p>
            <a:pPr algn="ctr" eaLnBrk="1" hangingPunct="1">
              <a:defRPr/>
            </a:pPr>
            <a:r>
              <a:rPr lang="en-US" sz="4000" b="1" dirty="0">
                <a:solidFill>
                  <a:srgbClr val="000000"/>
                </a:solidFill>
                <a:latin typeface="+mn-lt"/>
              </a:rPr>
              <a:t>Visual Distress Signals </a:t>
            </a:r>
            <a:r>
              <a:rPr lang="en-US" sz="3600" dirty="0">
                <a:solidFill>
                  <a:srgbClr val="000000"/>
                </a:solidFill>
                <a:latin typeface="+mn-lt"/>
              </a:rPr>
              <a:t>(Chap. 8)</a:t>
            </a:r>
            <a:endParaRPr lang="en-US" sz="3600" dirty="0">
              <a:latin typeface="+mn-lt"/>
            </a:endParaRPr>
          </a:p>
        </p:txBody>
      </p:sp>
      <p:pic>
        <p:nvPicPr>
          <p:cNvPr id="4" name="Content Placeholder 3" descr="Diagram&#10;&#10;Description automatically generated">
            <a:extLst>
              <a:ext uri="{FF2B5EF4-FFF2-40B4-BE49-F238E27FC236}">
                <a16:creationId xmlns:a16="http://schemas.microsoft.com/office/drawing/2014/main" id="{8F1B4F87-ABD7-7323-7E7D-20D7CD15B80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91723" y="3250713"/>
            <a:ext cx="5960553" cy="3137568"/>
          </a:xfrm>
        </p:spPr>
      </p:pic>
      <p:sp>
        <p:nvSpPr>
          <p:cNvPr id="25293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4"/>
              </a:buBlip>
              <a:defRPr sz="3200">
                <a:solidFill>
                  <a:schemeClr val="bg2"/>
                </a:solidFill>
                <a:latin typeface="Arial" panose="020B0604020202020204" pitchFamily="34" charset="0"/>
              </a:defRPr>
            </a:lvl1pPr>
            <a:lvl2pPr marL="742950" indent="-285750">
              <a:spcBef>
                <a:spcPct val="20000"/>
              </a:spcBef>
              <a:buSzPct val="65000"/>
              <a:buBlip>
                <a:blip r:embed="rId4"/>
              </a:buBlip>
              <a:defRPr sz="2800">
                <a:solidFill>
                  <a:schemeClr val="bg2"/>
                </a:solidFill>
                <a:latin typeface="Arial" panose="020B0604020202020204" pitchFamily="34" charset="0"/>
              </a:defRPr>
            </a:lvl2pPr>
            <a:lvl3pPr marL="1143000" indent="-228600">
              <a:spcBef>
                <a:spcPct val="20000"/>
              </a:spcBef>
              <a:buSzPct val="65000"/>
              <a:buBlip>
                <a:blip r:embed="rId4"/>
              </a:buBlip>
              <a:defRPr sz="2400">
                <a:solidFill>
                  <a:schemeClr val="bg2"/>
                </a:solidFill>
                <a:latin typeface="Arial" panose="020B0604020202020204" pitchFamily="34" charset="0"/>
              </a:defRPr>
            </a:lvl3pPr>
            <a:lvl4pPr marL="1600200" indent="-228600">
              <a:spcBef>
                <a:spcPct val="20000"/>
              </a:spcBef>
              <a:buSzPct val="65000"/>
              <a:buBlip>
                <a:blip r:embed="rId4"/>
              </a:buBlip>
              <a:defRPr sz="2000">
                <a:solidFill>
                  <a:schemeClr val="bg2"/>
                </a:solidFill>
                <a:latin typeface="Arial" panose="020B0604020202020204" pitchFamily="34" charset="0"/>
              </a:defRPr>
            </a:lvl4pPr>
            <a:lvl5pPr marL="2057400" indent="-228600">
              <a:spcBef>
                <a:spcPct val="20000"/>
              </a:spcBef>
              <a:buSzPct val="65000"/>
              <a:buBlip>
                <a:blip r:embed="rId4"/>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4"/>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4"/>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4"/>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4"/>
              </a:buBlip>
              <a:defRPr sz="2000">
                <a:solidFill>
                  <a:schemeClr val="bg2"/>
                </a:solidFill>
                <a:latin typeface="Arial" panose="020B0604020202020204" pitchFamily="34" charset="0"/>
              </a:defRPr>
            </a:lvl9pPr>
          </a:lstStyle>
          <a:p>
            <a:pPr>
              <a:spcBef>
                <a:spcPct val="0"/>
              </a:spcBef>
              <a:buSzTx/>
              <a:buFontTx/>
              <a:buNone/>
            </a:pPr>
            <a:fld id="{CFD9F743-A4B9-4263-9C42-6F99B8C43660}" type="slidenum">
              <a:rPr lang="en-US" sz="1400" smtClean="0">
                <a:solidFill>
                  <a:schemeClr val="bg1"/>
                </a:solidFill>
                <a:latin typeface="Times New Roman" panose="02020603050405020304" pitchFamily="18" charset="0"/>
              </a:rPr>
              <a:pPr>
                <a:spcBef>
                  <a:spcPct val="0"/>
                </a:spcBef>
                <a:buSzTx/>
                <a:buFontTx/>
                <a:buNone/>
              </a:pPr>
              <a:t>66</a:t>
            </a:fld>
            <a:endParaRPr lang="en-US" sz="1400" dirty="0">
              <a:solidFill>
                <a:schemeClr val="bg1"/>
              </a:solidFill>
              <a:latin typeface="Times New Roman" panose="02020603050405020304" pitchFamily="18" charset="0"/>
            </a:endParaRPr>
          </a:p>
        </p:txBody>
      </p:sp>
      <p:sp>
        <p:nvSpPr>
          <p:cNvPr id="5" name="TextBox 4">
            <a:extLst>
              <a:ext uri="{FF2B5EF4-FFF2-40B4-BE49-F238E27FC236}">
                <a16:creationId xmlns:a16="http://schemas.microsoft.com/office/drawing/2014/main" id="{8888C529-D62E-59FE-D8ED-B819FA25F1E6}"/>
              </a:ext>
            </a:extLst>
          </p:cNvPr>
          <p:cNvSpPr txBox="1"/>
          <p:nvPr/>
        </p:nvSpPr>
        <p:spPr>
          <a:xfrm>
            <a:off x="276498" y="1262364"/>
            <a:ext cx="8686800" cy="1384995"/>
          </a:xfrm>
          <a:prstGeom prst="rect">
            <a:avLst/>
          </a:prstGeom>
          <a:noFill/>
        </p:spPr>
        <p:txBody>
          <a:bodyPr wrap="square" rtlCol="0">
            <a:spAutoFit/>
          </a:bodyPr>
          <a:lstStyle/>
          <a:p>
            <a:r>
              <a:rPr lang="en-US" sz="2800" b="1" dirty="0">
                <a:solidFill>
                  <a:srgbClr val="000000"/>
                </a:solidFill>
                <a:latin typeface="+mn-lt"/>
              </a:rPr>
              <a:t>USCG: </a:t>
            </a:r>
            <a:r>
              <a:rPr lang="en-US" sz="2800" dirty="0">
                <a:solidFill>
                  <a:srgbClr val="000000"/>
                </a:solidFill>
                <a:latin typeface="+mn-lt"/>
              </a:rPr>
              <a:t>Boats &lt;16’, open sailboats &lt;26’, manually 	propelled boats; do </a:t>
            </a:r>
            <a:r>
              <a:rPr lang="en-US" sz="2800" u="sng" dirty="0">
                <a:solidFill>
                  <a:srgbClr val="000000"/>
                </a:solidFill>
                <a:latin typeface="+mn-lt"/>
              </a:rPr>
              <a:t>not</a:t>
            </a:r>
            <a:r>
              <a:rPr lang="en-US" sz="2800" dirty="0">
                <a:solidFill>
                  <a:srgbClr val="000000"/>
                </a:solidFill>
                <a:latin typeface="+mn-lt"/>
              </a:rPr>
              <a:t> need </a:t>
            </a:r>
            <a:r>
              <a:rPr lang="en-US" sz="2800" u="sng" dirty="0">
                <a:solidFill>
                  <a:srgbClr val="000000"/>
                </a:solidFill>
                <a:latin typeface="+mn-lt"/>
              </a:rPr>
              <a:t>day signals </a:t>
            </a:r>
            <a:r>
              <a:rPr lang="en-US" sz="2800" dirty="0">
                <a:solidFill>
                  <a:srgbClr val="000000"/>
                </a:solidFill>
                <a:latin typeface="+mn-lt"/>
              </a:rPr>
              <a:t>but 	operating at </a:t>
            </a:r>
            <a:r>
              <a:rPr lang="en-US" sz="2800" u="sng" dirty="0">
                <a:solidFill>
                  <a:srgbClr val="000000"/>
                </a:solidFill>
                <a:latin typeface="+mn-lt"/>
              </a:rPr>
              <a:t>night</a:t>
            </a:r>
            <a:r>
              <a:rPr lang="en-US" sz="2800" dirty="0">
                <a:solidFill>
                  <a:srgbClr val="000000"/>
                </a:solidFill>
                <a:latin typeface="+mn-lt"/>
              </a:rPr>
              <a:t> must have </a:t>
            </a:r>
            <a:r>
              <a:rPr lang="en-US" sz="2800" u="sng" dirty="0">
                <a:solidFill>
                  <a:srgbClr val="000000"/>
                </a:solidFill>
                <a:latin typeface="+mn-lt"/>
              </a:rPr>
              <a:t>night signals</a:t>
            </a:r>
            <a:r>
              <a:rPr lang="en-US" sz="2800" dirty="0">
                <a:solidFill>
                  <a:srgbClr val="000000"/>
                </a:solidFill>
                <a:latin typeface="+mn-lt"/>
              </a:rPr>
              <a:t>.</a:t>
            </a:r>
          </a:p>
        </p:txBody>
      </p:sp>
      <p:sp>
        <p:nvSpPr>
          <p:cNvPr id="7" name="TextBox 6">
            <a:extLst>
              <a:ext uri="{FF2B5EF4-FFF2-40B4-BE49-F238E27FC236}">
                <a16:creationId xmlns:a16="http://schemas.microsoft.com/office/drawing/2014/main" id="{A711F12C-156F-9D3C-74BF-F2C8F0251FAF}"/>
              </a:ext>
            </a:extLst>
          </p:cNvPr>
          <p:cNvSpPr txBox="1"/>
          <p:nvPr/>
        </p:nvSpPr>
        <p:spPr>
          <a:xfrm>
            <a:off x="5943600" y="3429000"/>
            <a:ext cx="1143000" cy="461665"/>
          </a:xfrm>
          <a:prstGeom prst="rect">
            <a:avLst/>
          </a:prstGeom>
          <a:noFill/>
        </p:spPr>
        <p:txBody>
          <a:bodyPr wrap="square" rtlCol="0">
            <a:spAutoFit/>
          </a:bodyPr>
          <a:lstStyle/>
          <a:p>
            <a:r>
              <a:rPr lang="en-US" b="1" dirty="0">
                <a:latin typeface="+mn-lt"/>
              </a:rPr>
              <a:t>USCG</a:t>
            </a:r>
          </a:p>
        </p:txBody>
      </p:sp>
      <p:sp>
        <p:nvSpPr>
          <p:cNvPr id="9" name="TextBox 8">
            <a:extLst>
              <a:ext uri="{FF2B5EF4-FFF2-40B4-BE49-F238E27FC236}">
                <a16:creationId xmlns:a16="http://schemas.microsoft.com/office/drawing/2014/main" id="{6C7853B4-46F9-3961-8EAE-48185D98A3B6}"/>
              </a:ext>
            </a:extLst>
          </p:cNvPr>
          <p:cNvSpPr txBox="1"/>
          <p:nvPr/>
        </p:nvSpPr>
        <p:spPr>
          <a:xfrm>
            <a:off x="276498" y="2638350"/>
            <a:ext cx="8777151" cy="523220"/>
          </a:xfrm>
          <a:prstGeom prst="rect">
            <a:avLst/>
          </a:prstGeom>
          <a:noFill/>
        </p:spPr>
        <p:txBody>
          <a:bodyPr wrap="square" rtlCol="0">
            <a:spAutoFit/>
          </a:bodyPr>
          <a:lstStyle/>
          <a:p>
            <a:r>
              <a:rPr lang="en-US" sz="2800" b="1" dirty="0">
                <a:solidFill>
                  <a:srgbClr val="000000"/>
                </a:solidFill>
                <a:latin typeface="+mn-lt"/>
              </a:rPr>
              <a:t>State:</a:t>
            </a:r>
            <a:r>
              <a:rPr lang="en-US" sz="2800" dirty="0">
                <a:solidFill>
                  <a:srgbClr val="000000"/>
                </a:solidFill>
                <a:latin typeface="+mn-lt"/>
              </a:rPr>
              <a:t> VDS not required on Inland Waters, </a:t>
            </a:r>
            <a:r>
              <a:rPr lang="en-US" sz="2800" u="sng" dirty="0">
                <a:solidFill>
                  <a:srgbClr val="000000"/>
                </a:solidFill>
                <a:latin typeface="+mn-lt"/>
              </a:rPr>
              <a:t>suggested</a:t>
            </a:r>
            <a:r>
              <a:rPr lang="en-US" sz="2800" dirty="0">
                <a:solidFill>
                  <a:srgbClr val="000000"/>
                </a:solidFill>
                <a:latin typeface="+mn-lt"/>
              </a:rPr>
              <a:t>.</a:t>
            </a:r>
          </a:p>
        </p:txBody>
      </p:sp>
    </p:spTree>
    <p:extLst>
      <p:ext uri="{BB962C8B-B14F-4D97-AF65-F5344CB8AC3E}">
        <p14:creationId xmlns:p14="http://schemas.microsoft.com/office/powerpoint/2010/main" val="463695011"/>
      </p:ext>
    </p:extLst>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a:xfrm>
            <a:off x="1255806" y="101521"/>
            <a:ext cx="7480300" cy="609600"/>
          </a:xfrm>
        </p:spPr>
        <p:txBody>
          <a:bodyPr/>
          <a:lstStyle/>
          <a:p>
            <a:pPr algn="ctr" eaLnBrk="1" hangingPunct="1">
              <a:defRPr/>
            </a:pPr>
            <a:r>
              <a:rPr lang="en-US" b="1" dirty="0">
                <a:solidFill>
                  <a:srgbClr val="000000"/>
                </a:solidFill>
                <a:latin typeface="+mn-lt"/>
              </a:rPr>
              <a:t>Boating Accident</a:t>
            </a:r>
          </a:p>
        </p:txBody>
      </p:sp>
      <p:sp>
        <p:nvSpPr>
          <p:cNvPr id="149507" name="Rectangle 3"/>
          <p:cNvSpPr>
            <a:spLocks noGrp="1" noChangeArrowheads="1"/>
          </p:cNvSpPr>
          <p:nvPr>
            <p:ph idx="1"/>
          </p:nvPr>
        </p:nvSpPr>
        <p:spPr>
          <a:xfrm>
            <a:off x="364677" y="1327416"/>
            <a:ext cx="4354606" cy="1857518"/>
          </a:xfrm>
        </p:spPr>
        <p:txBody>
          <a:bodyPr/>
          <a:lstStyle/>
          <a:p>
            <a:pPr marL="0" indent="0">
              <a:lnSpc>
                <a:spcPct val="90000"/>
              </a:lnSpc>
              <a:buNone/>
            </a:pPr>
            <a:r>
              <a:rPr lang="en-US" altLang="en-US" sz="2800" b="0" dirty="0">
                <a:solidFill>
                  <a:srgbClr val="000000"/>
                </a:solidFill>
              </a:rPr>
              <a:t>Responsible for:</a:t>
            </a:r>
          </a:p>
          <a:p>
            <a:pPr lvl="1">
              <a:lnSpc>
                <a:spcPct val="90000"/>
              </a:lnSpc>
            </a:pPr>
            <a:r>
              <a:rPr lang="en-US" altLang="en-US" sz="2800" b="0" dirty="0">
                <a:solidFill>
                  <a:srgbClr val="000000"/>
                </a:solidFill>
              </a:rPr>
              <a:t>Safety of crew</a:t>
            </a:r>
          </a:p>
          <a:p>
            <a:pPr lvl="1">
              <a:lnSpc>
                <a:spcPct val="90000"/>
              </a:lnSpc>
            </a:pPr>
            <a:r>
              <a:rPr lang="en-US" altLang="en-US" sz="2800" b="0" dirty="0">
                <a:solidFill>
                  <a:srgbClr val="000000"/>
                </a:solidFill>
              </a:rPr>
              <a:t>Safety of boat</a:t>
            </a:r>
          </a:p>
          <a:p>
            <a:pPr lvl="1">
              <a:lnSpc>
                <a:spcPct val="90000"/>
              </a:lnSpc>
            </a:pPr>
            <a:r>
              <a:rPr lang="en-US" altLang="en-US" sz="2800" b="0" dirty="0">
                <a:solidFill>
                  <a:srgbClr val="000000"/>
                </a:solidFill>
              </a:rPr>
              <a:t>Damage to others</a:t>
            </a:r>
          </a:p>
          <a:p>
            <a:pPr>
              <a:lnSpc>
                <a:spcPct val="90000"/>
              </a:lnSpc>
            </a:pPr>
            <a:endParaRPr lang="en-US" b="0" dirty="0"/>
          </a:p>
        </p:txBody>
      </p:sp>
      <p:sp>
        <p:nvSpPr>
          <p:cNvPr id="252930" name="Slide Number Placeholder 3"/>
          <p:cNvSpPr>
            <a:spLocks noGrp="1"/>
          </p:cNvSpPr>
          <p:nvPr>
            <p:ph type="sldNum" sz="quarter" idx="10"/>
          </p:nvPr>
        </p:nvSpPr>
        <p:spPr>
          <a:xfrm>
            <a:off x="6831106" y="6296348"/>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CFD9F743-A4B9-4263-9C42-6F99B8C43660}" type="slidenum">
              <a:rPr lang="en-US" sz="1400" smtClean="0">
                <a:solidFill>
                  <a:schemeClr val="bg1"/>
                </a:solidFill>
                <a:latin typeface="Times New Roman" panose="02020603050405020304" pitchFamily="18" charset="0"/>
              </a:rPr>
              <a:pPr>
                <a:spcBef>
                  <a:spcPct val="0"/>
                </a:spcBef>
                <a:buSzTx/>
                <a:buFontTx/>
                <a:buNone/>
              </a:pPr>
              <a:t>67</a:t>
            </a:fld>
            <a:endParaRPr lang="en-US" sz="1400" dirty="0">
              <a:solidFill>
                <a:schemeClr val="bg1"/>
              </a:solidFill>
              <a:latin typeface="Times New Roman" panose="02020603050405020304" pitchFamily="18" charset="0"/>
            </a:endParaRPr>
          </a:p>
        </p:txBody>
      </p:sp>
      <p:sp>
        <p:nvSpPr>
          <p:cNvPr id="3" name="TextBox 2">
            <a:extLst>
              <a:ext uri="{FF2B5EF4-FFF2-40B4-BE49-F238E27FC236}">
                <a16:creationId xmlns:a16="http://schemas.microsoft.com/office/drawing/2014/main" id="{D13BB5B7-3DA9-25BA-22EB-D30BD2A09FEC}"/>
              </a:ext>
            </a:extLst>
          </p:cNvPr>
          <p:cNvSpPr txBox="1"/>
          <p:nvPr/>
        </p:nvSpPr>
        <p:spPr>
          <a:xfrm>
            <a:off x="4719918" y="1255695"/>
            <a:ext cx="3962400" cy="2031325"/>
          </a:xfrm>
          <a:prstGeom prst="rect">
            <a:avLst/>
          </a:prstGeom>
          <a:noFill/>
        </p:spPr>
        <p:txBody>
          <a:bodyPr wrap="square" rtlCol="0">
            <a:spAutoFit/>
          </a:bodyPr>
          <a:lstStyle/>
          <a:p>
            <a:pPr>
              <a:lnSpc>
                <a:spcPct val="90000"/>
              </a:lnSpc>
            </a:pPr>
            <a:r>
              <a:rPr lang="en-US" altLang="en-US" sz="2800" b="0" dirty="0">
                <a:solidFill>
                  <a:srgbClr val="000000"/>
                </a:solidFill>
                <a:latin typeface="+mn-lt"/>
              </a:rPr>
              <a:t>Remember the 3C’s of Seamanship:</a:t>
            </a:r>
          </a:p>
          <a:p>
            <a:pPr lvl="1">
              <a:lnSpc>
                <a:spcPct val="90000"/>
              </a:lnSpc>
            </a:pPr>
            <a:r>
              <a:rPr lang="en-US" altLang="en-US" sz="2800" b="0" dirty="0">
                <a:solidFill>
                  <a:srgbClr val="000000"/>
                </a:solidFill>
                <a:latin typeface="+mn-lt"/>
              </a:rPr>
              <a:t>Caution</a:t>
            </a:r>
          </a:p>
          <a:p>
            <a:pPr lvl="1">
              <a:lnSpc>
                <a:spcPct val="90000"/>
              </a:lnSpc>
            </a:pPr>
            <a:r>
              <a:rPr lang="en-US" altLang="en-US" sz="2800" b="0" dirty="0">
                <a:solidFill>
                  <a:srgbClr val="000000"/>
                </a:solidFill>
                <a:latin typeface="+mn-lt"/>
              </a:rPr>
              <a:t>Courtesy</a:t>
            </a:r>
          </a:p>
          <a:p>
            <a:pPr lvl="1">
              <a:lnSpc>
                <a:spcPct val="90000"/>
              </a:lnSpc>
            </a:pPr>
            <a:r>
              <a:rPr lang="en-US" altLang="en-US" sz="2800" b="0" dirty="0">
                <a:solidFill>
                  <a:srgbClr val="000000"/>
                </a:solidFill>
                <a:latin typeface="+mn-lt"/>
              </a:rPr>
              <a:t>Common sense</a:t>
            </a:r>
            <a:endParaRPr lang="en-US" sz="2800" dirty="0">
              <a:solidFill>
                <a:srgbClr val="000000"/>
              </a:solidFill>
              <a:latin typeface="+mn-lt"/>
            </a:endParaRPr>
          </a:p>
        </p:txBody>
      </p:sp>
      <p:pic>
        <p:nvPicPr>
          <p:cNvPr id="4" name="Picture 4" descr="Fig 2-29">
            <a:extLst>
              <a:ext uri="{FF2B5EF4-FFF2-40B4-BE49-F238E27FC236}">
                <a16:creationId xmlns:a16="http://schemas.microsoft.com/office/drawing/2014/main" id="{22E3EED9-98AD-17B9-E354-746C2D2E55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4651" y="3184934"/>
            <a:ext cx="6875796" cy="3215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EA6250DD-C9FC-714C-5E8E-255C64F5E473}"/>
              </a:ext>
            </a:extLst>
          </p:cNvPr>
          <p:cNvSpPr txBox="1"/>
          <p:nvPr/>
        </p:nvSpPr>
        <p:spPr>
          <a:xfrm>
            <a:off x="7188200" y="4419600"/>
            <a:ext cx="1905000" cy="1600438"/>
          </a:xfrm>
          <a:prstGeom prst="rect">
            <a:avLst/>
          </a:prstGeom>
          <a:noFill/>
        </p:spPr>
        <p:txBody>
          <a:bodyPr wrap="square" rtlCol="0">
            <a:spAutoFit/>
          </a:bodyPr>
          <a:lstStyle/>
          <a:p>
            <a:r>
              <a:rPr lang="en-US" altLang="en-US" sz="1400" dirty="0">
                <a:solidFill>
                  <a:srgbClr val="000000"/>
                </a:solidFill>
                <a:latin typeface="+mn-lt"/>
              </a:rPr>
              <a:t>Reprinted with permission from Seaworthy: Essential Lessons From Boat U.S. 20 year case file of things Gone Wrong by Robert Adriance </a:t>
            </a:r>
            <a:endParaRPr lang="en-US" altLang="en-US" sz="1400" b="0" dirty="0">
              <a:solidFill>
                <a:srgbClr val="000000"/>
              </a:solidFill>
              <a:latin typeface="+mn-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4950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9507">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9507">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9507">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9507">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9506" grpId="0"/>
      <p:bldP spid="149507" grpId="0" build="p"/>
      <p:bldP spid="3" grpId="0"/>
      <p:bldP spid="5" grpId="0"/>
    </p:bldLst>
  </p:timing>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a:xfrm>
            <a:off x="1255806" y="101521"/>
            <a:ext cx="7480300" cy="609600"/>
          </a:xfrm>
        </p:spPr>
        <p:txBody>
          <a:bodyPr/>
          <a:lstStyle/>
          <a:p>
            <a:pPr algn="ctr" eaLnBrk="1" hangingPunct="1">
              <a:defRPr/>
            </a:pPr>
            <a:r>
              <a:rPr lang="en-US" b="1" dirty="0">
                <a:solidFill>
                  <a:srgbClr val="000000"/>
                </a:solidFill>
                <a:latin typeface="+mn-lt"/>
              </a:rPr>
              <a:t>Boating Accident Reporting</a:t>
            </a:r>
          </a:p>
        </p:txBody>
      </p:sp>
      <p:sp>
        <p:nvSpPr>
          <p:cNvPr id="149507" name="Rectangle 3"/>
          <p:cNvSpPr>
            <a:spLocks noGrp="1" noChangeArrowheads="1"/>
          </p:cNvSpPr>
          <p:nvPr>
            <p:ph idx="1"/>
          </p:nvPr>
        </p:nvSpPr>
        <p:spPr>
          <a:xfrm>
            <a:off x="874806" y="2895947"/>
            <a:ext cx="7848600" cy="3276600"/>
          </a:xfrm>
        </p:spPr>
        <p:txBody>
          <a:bodyPr/>
          <a:lstStyle/>
          <a:p>
            <a:pPr marL="0" indent="0">
              <a:lnSpc>
                <a:spcPct val="90000"/>
              </a:lnSpc>
              <a:buNone/>
            </a:pPr>
            <a:r>
              <a:rPr lang="en-US" b="0" dirty="0">
                <a:solidFill>
                  <a:srgbClr val="000000"/>
                </a:solidFill>
              </a:rPr>
              <a:t>Federal Requirements when:</a:t>
            </a:r>
          </a:p>
          <a:p>
            <a:pPr lvl="1">
              <a:lnSpc>
                <a:spcPct val="90000"/>
              </a:lnSpc>
            </a:pPr>
            <a:r>
              <a:rPr lang="en-US" sz="2800" b="0" dirty="0">
                <a:solidFill>
                  <a:srgbClr val="000000"/>
                </a:solidFill>
              </a:rPr>
              <a:t>A death is involved, or person is missing.</a:t>
            </a:r>
          </a:p>
          <a:p>
            <a:pPr lvl="1">
              <a:lnSpc>
                <a:spcPct val="90000"/>
              </a:lnSpc>
            </a:pPr>
            <a:r>
              <a:rPr lang="en-US" sz="2800" b="0" dirty="0">
                <a:solidFill>
                  <a:srgbClr val="000000"/>
                </a:solidFill>
              </a:rPr>
              <a:t>Loss of life-report within 48 hours, 	otherwise within 5 days.</a:t>
            </a:r>
          </a:p>
          <a:p>
            <a:pPr lvl="1">
              <a:lnSpc>
                <a:spcPct val="90000"/>
              </a:lnSpc>
            </a:pPr>
            <a:r>
              <a:rPr lang="en-US" sz="2800" b="0" dirty="0">
                <a:solidFill>
                  <a:srgbClr val="000000"/>
                </a:solidFill>
              </a:rPr>
              <a:t>Injury requiring more than first aid.</a:t>
            </a:r>
          </a:p>
          <a:p>
            <a:pPr lvl="1">
              <a:lnSpc>
                <a:spcPct val="90000"/>
              </a:lnSpc>
            </a:pPr>
            <a:r>
              <a:rPr lang="en-US" sz="2800" b="0" dirty="0">
                <a:solidFill>
                  <a:srgbClr val="000000"/>
                </a:solidFill>
              </a:rPr>
              <a:t>Property damage exceeds $2,000.</a:t>
            </a:r>
          </a:p>
          <a:p>
            <a:pPr lvl="1">
              <a:lnSpc>
                <a:spcPct val="90000"/>
              </a:lnSpc>
            </a:pPr>
            <a:r>
              <a:rPr lang="en-US" sz="2800" b="0" dirty="0">
                <a:solidFill>
                  <a:srgbClr val="000000"/>
                </a:solidFill>
              </a:rPr>
              <a:t>Complete loss of boat. </a:t>
            </a:r>
            <a:endParaRPr lang="en-US" sz="2800" b="0" dirty="0">
              <a:solidFill>
                <a:srgbClr val="000000"/>
              </a:solidFill>
              <a:latin typeface="Arial" panose="020B0604020202020204" pitchFamily="34" charset="0"/>
            </a:endParaRPr>
          </a:p>
          <a:p>
            <a:pPr marL="457200" lvl="1" indent="0">
              <a:lnSpc>
                <a:spcPct val="90000"/>
              </a:lnSpc>
              <a:buNone/>
            </a:pPr>
            <a:endParaRPr lang="en-US" b="0" dirty="0"/>
          </a:p>
        </p:txBody>
      </p:sp>
      <p:sp>
        <p:nvSpPr>
          <p:cNvPr id="25293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CFD9F743-A4B9-4263-9C42-6F99B8C43660}" type="slidenum">
              <a:rPr lang="en-US" sz="1400" smtClean="0">
                <a:solidFill>
                  <a:schemeClr val="bg1"/>
                </a:solidFill>
                <a:latin typeface="Times New Roman" panose="02020603050405020304" pitchFamily="18" charset="0"/>
              </a:rPr>
              <a:pPr>
                <a:spcBef>
                  <a:spcPct val="0"/>
                </a:spcBef>
                <a:buSzTx/>
                <a:buFontTx/>
                <a:buNone/>
              </a:pPr>
              <a:t>68</a:t>
            </a:fld>
            <a:endParaRPr lang="en-US" sz="1400" dirty="0">
              <a:solidFill>
                <a:schemeClr val="bg1"/>
              </a:solidFill>
              <a:latin typeface="Times New Roman" panose="02020603050405020304" pitchFamily="18" charset="0"/>
            </a:endParaRPr>
          </a:p>
        </p:txBody>
      </p:sp>
      <p:sp>
        <p:nvSpPr>
          <p:cNvPr id="2" name="Rectangle 1"/>
          <p:cNvSpPr/>
          <p:nvPr/>
        </p:nvSpPr>
        <p:spPr>
          <a:xfrm>
            <a:off x="685800" y="1365076"/>
            <a:ext cx="7442200" cy="1384995"/>
          </a:xfrm>
          <a:prstGeom prst="rect">
            <a:avLst/>
          </a:prstGeom>
        </p:spPr>
        <p:txBody>
          <a:bodyPr wrap="square">
            <a:spAutoFit/>
          </a:bodyPr>
          <a:lstStyle/>
          <a:p>
            <a:pPr algn="ctr"/>
            <a:r>
              <a:rPr lang="en-US" altLang="en-US" sz="2800" b="1" dirty="0">
                <a:solidFill>
                  <a:srgbClr val="000000"/>
                </a:solidFill>
                <a:latin typeface="Arial" panose="020B0604020202020204" pitchFamily="34" charset="0"/>
              </a:rPr>
              <a:t>Stop, inform USCG, assess situation, render aid if possible but do not endanger boat or crew.</a:t>
            </a:r>
            <a:endParaRPr lang="en-US" sz="2800" b="1" dirty="0">
              <a:solidFill>
                <a:srgbClr val="000000"/>
              </a:solidFill>
            </a:endParaRPr>
          </a:p>
        </p:txBody>
      </p:sp>
    </p:spTree>
    <p:extLst>
      <p:ext uri="{BB962C8B-B14F-4D97-AF65-F5344CB8AC3E}">
        <p14:creationId xmlns:p14="http://schemas.microsoft.com/office/powerpoint/2010/main" val="1387044878"/>
      </p:ext>
    </p:extLst>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a:xfrm>
            <a:off x="1206500" y="76200"/>
            <a:ext cx="7848600" cy="609600"/>
          </a:xfrm>
        </p:spPr>
        <p:txBody>
          <a:bodyPr/>
          <a:lstStyle/>
          <a:p>
            <a:pPr algn="ctr" eaLnBrk="1" hangingPunct="1">
              <a:defRPr/>
            </a:pPr>
            <a:r>
              <a:rPr lang="en-US" b="1" dirty="0">
                <a:solidFill>
                  <a:srgbClr val="000000"/>
                </a:solidFill>
                <a:latin typeface="+mn-lt"/>
              </a:rPr>
              <a:t>Boating Accident Reporting</a:t>
            </a:r>
          </a:p>
        </p:txBody>
      </p:sp>
      <p:sp>
        <p:nvSpPr>
          <p:cNvPr id="149507" name="Rectangle 3"/>
          <p:cNvSpPr>
            <a:spLocks noGrp="1" noChangeArrowheads="1"/>
          </p:cNvSpPr>
          <p:nvPr>
            <p:ph idx="1"/>
          </p:nvPr>
        </p:nvSpPr>
        <p:spPr>
          <a:xfrm>
            <a:off x="762000" y="1600200"/>
            <a:ext cx="8077200" cy="4267200"/>
          </a:xfrm>
        </p:spPr>
        <p:txBody>
          <a:bodyPr/>
          <a:lstStyle/>
          <a:p>
            <a:pPr marL="0" indent="0">
              <a:lnSpc>
                <a:spcPct val="90000"/>
              </a:lnSpc>
              <a:buNone/>
            </a:pPr>
            <a:r>
              <a:rPr lang="en-US" b="0" dirty="0">
                <a:solidFill>
                  <a:srgbClr val="000000"/>
                </a:solidFill>
              </a:rPr>
              <a:t>Maine State Requirements when:</a:t>
            </a:r>
          </a:p>
          <a:p>
            <a:pPr lvl="1">
              <a:lnSpc>
                <a:spcPct val="90000"/>
              </a:lnSpc>
            </a:pPr>
            <a:r>
              <a:rPr lang="en-US" sz="2800" b="0" dirty="0">
                <a:solidFill>
                  <a:srgbClr val="000000"/>
                </a:solidFill>
              </a:rPr>
              <a:t>Loss of life – report within 24 hours, otherwise within 5 days</a:t>
            </a:r>
          </a:p>
          <a:p>
            <a:pPr lvl="1">
              <a:lnSpc>
                <a:spcPct val="90000"/>
              </a:lnSpc>
            </a:pPr>
            <a:r>
              <a:rPr lang="en-US" sz="2800" b="0" dirty="0">
                <a:solidFill>
                  <a:srgbClr val="000000"/>
                </a:solidFill>
              </a:rPr>
              <a:t>The operator must report the accident in writing within 72 hours if the damage to vessel or other property damage exceeds $2,000</a:t>
            </a:r>
          </a:p>
          <a:p>
            <a:pPr marL="0" indent="0">
              <a:lnSpc>
                <a:spcPct val="90000"/>
              </a:lnSpc>
              <a:buNone/>
            </a:pPr>
            <a:r>
              <a:rPr lang="en-US" b="0" dirty="0">
                <a:solidFill>
                  <a:srgbClr val="000000"/>
                </a:solidFill>
              </a:rPr>
              <a:t>Reports used for collecting statistical data</a:t>
            </a:r>
          </a:p>
          <a:p>
            <a:pPr lvl="1">
              <a:lnSpc>
                <a:spcPct val="90000"/>
              </a:lnSpc>
            </a:pPr>
            <a:r>
              <a:rPr lang="en-US" sz="2800" b="0" dirty="0">
                <a:solidFill>
                  <a:srgbClr val="000000"/>
                </a:solidFill>
              </a:rPr>
              <a:t>Not made public</a:t>
            </a:r>
          </a:p>
        </p:txBody>
      </p:sp>
      <p:sp>
        <p:nvSpPr>
          <p:cNvPr id="25293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CFD9F743-A4B9-4263-9C42-6F99B8C43660}" type="slidenum">
              <a:rPr lang="en-US" sz="1400" smtClean="0">
                <a:solidFill>
                  <a:schemeClr val="bg1"/>
                </a:solidFill>
                <a:latin typeface="Times New Roman" panose="02020603050405020304" pitchFamily="18" charset="0"/>
              </a:rPr>
              <a:pPr>
                <a:spcBef>
                  <a:spcPct val="0"/>
                </a:spcBef>
                <a:buSzTx/>
                <a:buFontTx/>
                <a:buNone/>
              </a:pPr>
              <a:t>69</a:t>
            </a:fld>
            <a:endParaRPr lang="en-US" sz="1400" dirty="0">
              <a:solidFill>
                <a:schemeClr val="bg1"/>
              </a:solidFill>
              <a:latin typeface="Times New Roman" panose="02020603050405020304" pitchFamily="18" charset="0"/>
            </a:endParaRPr>
          </a:p>
        </p:txBody>
      </p:sp>
    </p:spTree>
    <p:extLst>
      <p:ext uri="{BB962C8B-B14F-4D97-AF65-F5344CB8AC3E}">
        <p14:creationId xmlns:p14="http://schemas.microsoft.com/office/powerpoint/2010/main" val="532996059"/>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Number Placeholder 3">
            <a:extLst>
              <a:ext uri="{FF2B5EF4-FFF2-40B4-BE49-F238E27FC236}">
                <a16:creationId xmlns:a16="http://schemas.microsoft.com/office/drawing/2014/main" id="{D6B7CB74-6261-4F8F-AF8D-69A959E41F48}"/>
              </a:ext>
            </a:extLst>
          </p:cNvPr>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b="1">
                <a:solidFill>
                  <a:schemeClr val="tx1"/>
                </a:solidFill>
                <a:latin typeface="Arial" panose="020B0604020202020204" pitchFamily="34" charset="0"/>
                <a:cs typeface="Times New Roman" panose="02020603050405020304" pitchFamily="18" charset="0"/>
              </a:defRPr>
            </a:lvl1pPr>
            <a:lvl2pPr marL="742950" indent="-285750">
              <a:spcBef>
                <a:spcPct val="20000"/>
              </a:spcBef>
              <a:buChar char="•"/>
              <a:defRPr sz="2400" b="1">
                <a:solidFill>
                  <a:schemeClr val="tx1"/>
                </a:solidFill>
                <a:latin typeface="Arial" panose="020B0604020202020204" pitchFamily="34" charset="0"/>
                <a:cs typeface="Times New Roman" panose="02020603050405020304" pitchFamily="18" charset="0"/>
              </a:defRPr>
            </a:lvl2pPr>
            <a:lvl3pPr marL="1143000" indent="-228600">
              <a:spcBef>
                <a:spcPct val="20000"/>
              </a:spcBef>
              <a:buChar char="•"/>
              <a:defRPr sz="2400" b="1">
                <a:solidFill>
                  <a:schemeClr val="tx1"/>
                </a:solidFill>
                <a:latin typeface="Arial" panose="020B0604020202020204" pitchFamily="34" charset="0"/>
                <a:cs typeface="Times New Roman" panose="02020603050405020304" pitchFamily="18" charset="0"/>
              </a:defRPr>
            </a:lvl3pPr>
            <a:lvl4pPr marL="1600200" indent="-228600">
              <a:spcBef>
                <a:spcPct val="20000"/>
              </a:spcBef>
              <a:buChar char="–"/>
              <a:defRPr sz="2000" b="1">
                <a:solidFill>
                  <a:schemeClr val="tx1"/>
                </a:solidFill>
                <a:latin typeface="Arial" panose="020B0604020202020204" pitchFamily="34" charset="0"/>
                <a:cs typeface="Times New Roman" panose="02020603050405020304" pitchFamily="18" charset="0"/>
              </a:defRPr>
            </a:lvl4pPr>
            <a:lvl5pPr marL="2057400" indent="-228600">
              <a:spcBef>
                <a:spcPct val="20000"/>
              </a:spcBef>
              <a:buChar char="»"/>
              <a:defRPr sz="2000" b="1">
                <a:solidFill>
                  <a:schemeClr val="tx1"/>
                </a:solidFill>
                <a:latin typeface="Arial" panose="020B0604020202020204" pitchFamily="34" charset="0"/>
                <a:cs typeface="Times New Roman" panose="02020603050405020304" pitchFamily="18" charset="0"/>
              </a:defRPr>
            </a:lvl5pPr>
            <a:lvl6pPr marL="2514600" indent="-228600" eaLnBrk="0" fontAlgn="base" hangingPunct="0">
              <a:spcBef>
                <a:spcPct val="20000"/>
              </a:spcBef>
              <a:spcAft>
                <a:spcPct val="0"/>
              </a:spcAft>
              <a:buChar char="»"/>
              <a:defRPr sz="2000" b="1">
                <a:solidFill>
                  <a:schemeClr val="tx1"/>
                </a:solidFill>
                <a:latin typeface="Arial" panose="020B0604020202020204" pitchFamily="34" charset="0"/>
                <a:cs typeface="Times New Roman" panose="02020603050405020304" pitchFamily="18" charset="0"/>
              </a:defRPr>
            </a:lvl6pPr>
            <a:lvl7pPr marL="2971800" indent="-228600" eaLnBrk="0" fontAlgn="base" hangingPunct="0">
              <a:spcBef>
                <a:spcPct val="20000"/>
              </a:spcBef>
              <a:spcAft>
                <a:spcPct val="0"/>
              </a:spcAft>
              <a:buChar char="»"/>
              <a:defRPr sz="2000" b="1">
                <a:solidFill>
                  <a:schemeClr val="tx1"/>
                </a:solidFill>
                <a:latin typeface="Arial" panose="020B0604020202020204" pitchFamily="34" charset="0"/>
                <a:cs typeface="Times New Roman" panose="02020603050405020304" pitchFamily="18" charset="0"/>
              </a:defRPr>
            </a:lvl7pPr>
            <a:lvl8pPr marL="3429000" indent="-228600" eaLnBrk="0" fontAlgn="base" hangingPunct="0">
              <a:spcBef>
                <a:spcPct val="20000"/>
              </a:spcBef>
              <a:spcAft>
                <a:spcPct val="0"/>
              </a:spcAft>
              <a:buChar char="»"/>
              <a:defRPr sz="2000" b="1">
                <a:solidFill>
                  <a:schemeClr val="tx1"/>
                </a:solidFill>
                <a:latin typeface="Arial" panose="020B0604020202020204" pitchFamily="34" charset="0"/>
                <a:cs typeface="Times New Roman" panose="02020603050405020304" pitchFamily="18" charset="0"/>
              </a:defRPr>
            </a:lvl8pPr>
            <a:lvl9pPr marL="3886200" indent="-228600" eaLnBrk="0" fontAlgn="base" hangingPunct="0">
              <a:spcBef>
                <a:spcPct val="20000"/>
              </a:spcBef>
              <a:spcAft>
                <a:spcPct val="0"/>
              </a:spcAft>
              <a:buChar char="»"/>
              <a:defRPr sz="2000" b="1">
                <a:solidFill>
                  <a:schemeClr val="tx1"/>
                </a:solidFill>
                <a:latin typeface="Arial" panose="020B0604020202020204" pitchFamily="34" charset="0"/>
                <a:cs typeface="Times New Roman" panose="02020603050405020304" pitchFamily="18" charset="0"/>
              </a:defRPr>
            </a:lvl9pPr>
          </a:lstStyle>
          <a:p>
            <a:pPr>
              <a:spcBef>
                <a:spcPct val="0"/>
              </a:spcBef>
              <a:buFontTx/>
              <a:buNone/>
            </a:pPr>
            <a:fld id="{1219C352-40D8-4281-ACBF-62D5B141CC6A}" type="slidenum">
              <a:rPr lang="en-US" altLang="en-US" sz="1400" b="0">
                <a:solidFill>
                  <a:schemeClr val="bg1"/>
                </a:solidFill>
              </a:rPr>
              <a:pPr>
                <a:spcBef>
                  <a:spcPct val="0"/>
                </a:spcBef>
                <a:buFontTx/>
                <a:buNone/>
              </a:pPr>
              <a:t>70</a:t>
            </a:fld>
            <a:endParaRPr lang="en-US" altLang="en-US" sz="1400" b="0">
              <a:solidFill>
                <a:schemeClr val="bg1"/>
              </a:solidFill>
            </a:endParaRPr>
          </a:p>
        </p:txBody>
      </p:sp>
      <p:sp>
        <p:nvSpPr>
          <p:cNvPr id="71682" name="Rectangle 2">
            <a:extLst>
              <a:ext uri="{FF2B5EF4-FFF2-40B4-BE49-F238E27FC236}">
                <a16:creationId xmlns:a16="http://schemas.microsoft.com/office/drawing/2014/main" id="{A34D26F9-D7A3-463C-ADB6-766835906F21}"/>
              </a:ext>
            </a:extLst>
          </p:cNvPr>
          <p:cNvSpPr>
            <a:spLocks noGrp="1" noChangeArrowheads="1"/>
          </p:cNvSpPr>
          <p:nvPr>
            <p:ph type="title"/>
          </p:nvPr>
        </p:nvSpPr>
        <p:spPr/>
        <p:txBody>
          <a:bodyPr/>
          <a:lstStyle/>
          <a:p>
            <a:pPr algn="ctr" eaLnBrk="1" hangingPunct="1"/>
            <a:r>
              <a:rPr lang="en-US" altLang="en-US" b="1" dirty="0">
                <a:solidFill>
                  <a:srgbClr val="000000"/>
                </a:solidFill>
                <a:latin typeface="+mn-lt"/>
              </a:rPr>
              <a:t>Alcohol and Drugs</a:t>
            </a:r>
          </a:p>
        </p:txBody>
      </p:sp>
      <p:sp>
        <p:nvSpPr>
          <p:cNvPr id="71683" name="Rectangle 3">
            <a:extLst>
              <a:ext uri="{FF2B5EF4-FFF2-40B4-BE49-F238E27FC236}">
                <a16:creationId xmlns:a16="http://schemas.microsoft.com/office/drawing/2014/main" id="{B640942A-6621-4566-9498-24668053DEF3}"/>
              </a:ext>
            </a:extLst>
          </p:cNvPr>
          <p:cNvSpPr>
            <a:spLocks noGrp="1" noChangeArrowheads="1"/>
          </p:cNvSpPr>
          <p:nvPr>
            <p:ph type="body" idx="1"/>
          </p:nvPr>
        </p:nvSpPr>
        <p:spPr>
          <a:xfrm>
            <a:off x="723900" y="1878013"/>
            <a:ext cx="8077200" cy="3962400"/>
          </a:xfrm>
        </p:spPr>
        <p:txBody>
          <a:bodyPr/>
          <a:lstStyle/>
          <a:p>
            <a:pPr eaLnBrk="1" hangingPunct="1"/>
            <a:r>
              <a:rPr lang="en-US" altLang="en-US" b="0" dirty="0">
                <a:solidFill>
                  <a:srgbClr val="000000"/>
                </a:solidFill>
              </a:rPr>
              <a:t>Alcohol is a contributing factor in many boating accidents and deaths.</a:t>
            </a:r>
          </a:p>
          <a:p>
            <a:pPr eaLnBrk="1" hangingPunct="1"/>
            <a:r>
              <a:rPr lang="en-US" altLang="en-US" b="0" dirty="0">
                <a:solidFill>
                  <a:srgbClr val="000000"/>
                </a:solidFill>
              </a:rPr>
              <a:t>If you use alcohol or drugs your chances of surviving an accident are reduced.</a:t>
            </a:r>
          </a:p>
          <a:p>
            <a:pPr eaLnBrk="1" hangingPunct="1"/>
            <a:r>
              <a:rPr lang="en-US" altLang="en-US" b="0" dirty="0">
                <a:solidFill>
                  <a:srgbClr val="000000"/>
                </a:solidFill>
              </a:rPr>
              <a:t>Legal drugs can impair physical ability and judgement just as much as illegal one.</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8290" name="Rectangle 2"/>
          <p:cNvSpPr>
            <a:spLocks noGrp="1" noChangeArrowheads="1"/>
          </p:cNvSpPr>
          <p:nvPr>
            <p:ph type="title"/>
          </p:nvPr>
        </p:nvSpPr>
        <p:spPr>
          <a:xfrm>
            <a:off x="1094510" y="76200"/>
            <a:ext cx="8001000" cy="639763"/>
          </a:xfrm>
        </p:spPr>
        <p:txBody>
          <a:bodyPr/>
          <a:lstStyle/>
          <a:p>
            <a:pPr algn="ctr" eaLnBrk="1" hangingPunct="1">
              <a:defRPr/>
            </a:pPr>
            <a:r>
              <a:rPr lang="en-US" sz="3200" b="1" dirty="0">
                <a:solidFill>
                  <a:srgbClr val="000000"/>
                </a:solidFill>
                <a:latin typeface="+mn-lt"/>
              </a:rPr>
              <a:t>MARINE SANITATION DEVICES (MSDs)</a:t>
            </a:r>
          </a:p>
        </p:txBody>
      </p:sp>
      <p:sp>
        <p:nvSpPr>
          <p:cNvPr id="268291" name="Rectangle 3"/>
          <p:cNvSpPr>
            <a:spLocks noGrp="1" noChangeArrowheads="1"/>
          </p:cNvSpPr>
          <p:nvPr>
            <p:ph idx="1"/>
          </p:nvPr>
        </p:nvSpPr>
        <p:spPr>
          <a:xfrm>
            <a:off x="141194" y="1289845"/>
            <a:ext cx="6640606" cy="2895600"/>
          </a:xfrm>
        </p:spPr>
        <p:txBody>
          <a:bodyPr/>
          <a:lstStyle/>
          <a:p>
            <a:pPr marL="0" indent="0">
              <a:lnSpc>
                <a:spcPct val="90000"/>
              </a:lnSpc>
              <a:buNone/>
            </a:pPr>
            <a:r>
              <a:rPr lang="en-US" sz="2800" b="0" dirty="0">
                <a:solidFill>
                  <a:srgbClr val="000000"/>
                </a:solidFill>
              </a:rPr>
              <a:t>No requirement to install</a:t>
            </a:r>
          </a:p>
          <a:p>
            <a:pPr marL="0" indent="0">
              <a:lnSpc>
                <a:spcPct val="90000"/>
              </a:lnSpc>
              <a:buNone/>
            </a:pPr>
            <a:r>
              <a:rPr lang="en-US" sz="2800" b="0" dirty="0">
                <a:solidFill>
                  <a:srgbClr val="000000"/>
                </a:solidFill>
              </a:rPr>
              <a:t>Installed  Heads:</a:t>
            </a:r>
          </a:p>
          <a:p>
            <a:pPr lvl="1">
              <a:lnSpc>
                <a:spcPct val="90000"/>
              </a:lnSpc>
            </a:pPr>
            <a:r>
              <a:rPr lang="en-US" sz="2800" b="0" dirty="0">
                <a:solidFill>
                  <a:srgbClr val="000000"/>
                </a:solidFill>
              </a:rPr>
              <a:t>Must be Coast Guard certified </a:t>
            </a:r>
          </a:p>
          <a:p>
            <a:pPr marL="457200" lvl="1" indent="0">
              <a:lnSpc>
                <a:spcPct val="90000"/>
              </a:lnSpc>
              <a:buNone/>
            </a:pPr>
            <a:r>
              <a:rPr lang="en-US" sz="2800" b="0" dirty="0">
                <a:solidFill>
                  <a:srgbClr val="000000"/>
                </a:solidFill>
              </a:rPr>
              <a:t>      type I, II, or III (A &amp; B).</a:t>
            </a:r>
          </a:p>
          <a:p>
            <a:pPr lvl="1">
              <a:lnSpc>
                <a:spcPct val="90000"/>
              </a:lnSpc>
            </a:pPr>
            <a:r>
              <a:rPr lang="en-US" sz="2800" b="0" dirty="0">
                <a:solidFill>
                  <a:srgbClr val="000000"/>
                </a:solidFill>
              </a:rPr>
              <a:t>Holding tanks use an</a:t>
            </a:r>
          </a:p>
          <a:p>
            <a:pPr marL="457200" lvl="1" indent="0">
              <a:lnSpc>
                <a:spcPct val="90000"/>
              </a:lnSpc>
              <a:buNone/>
            </a:pPr>
            <a:r>
              <a:rPr lang="en-US" sz="2800" b="0" dirty="0">
                <a:solidFill>
                  <a:srgbClr val="000000"/>
                </a:solidFill>
              </a:rPr>
              <a:t>	 approved pump out stations!</a:t>
            </a:r>
          </a:p>
        </p:txBody>
      </p:sp>
      <p:sp>
        <p:nvSpPr>
          <p:cNvPr id="25395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05C9B02E-ED48-4029-8AE7-4BEB9743CFE3}" type="slidenum">
              <a:rPr lang="en-US" sz="1400" smtClean="0">
                <a:solidFill>
                  <a:schemeClr val="bg1"/>
                </a:solidFill>
                <a:latin typeface="Times New Roman" panose="02020603050405020304" pitchFamily="18" charset="0"/>
              </a:rPr>
              <a:pPr>
                <a:spcBef>
                  <a:spcPct val="0"/>
                </a:spcBef>
                <a:buSzTx/>
                <a:buFontTx/>
                <a:buNone/>
              </a:pPr>
              <a:t>71</a:t>
            </a:fld>
            <a:endParaRPr lang="en-US" sz="1400" dirty="0">
              <a:solidFill>
                <a:schemeClr val="bg1"/>
              </a:solidFill>
              <a:latin typeface="Times New Roman" panose="02020603050405020304" pitchFamily="18" charset="0"/>
            </a:endParaRPr>
          </a:p>
        </p:txBody>
      </p:sp>
      <p:pic>
        <p:nvPicPr>
          <p:cNvPr id="268292" name="Picture 4" descr="fig 2-28 NEWPO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86450" y="1335494"/>
            <a:ext cx="2876550" cy="2066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8293" name="Rectangle 5"/>
          <p:cNvSpPr>
            <a:spLocks noChangeArrowheads="1"/>
          </p:cNvSpPr>
          <p:nvPr/>
        </p:nvSpPr>
        <p:spPr bwMode="auto">
          <a:xfrm>
            <a:off x="838200" y="4231094"/>
            <a:ext cx="59436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76200">
                <a:solidFill>
                  <a:srgbClr val="000000"/>
                </a:solidFill>
                <a:miter lim="800000"/>
                <a:headEnd/>
                <a:tailEnd/>
              </a14:hiddenLine>
            </a:ext>
          </a:extLst>
        </p:spPr>
        <p:txBody>
          <a:bodyPr wrap="square">
            <a:spAutoFit/>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lgn="just" eaLnBrk="1" hangingPunct="1">
              <a:spcBef>
                <a:spcPct val="50000"/>
              </a:spcBef>
              <a:buNone/>
            </a:pPr>
            <a:r>
              <a:rPr lang="en-US" sz="2800" dirty="0">
                <a:solidFill>
                  <a:srgbClr val="000000"/>
                </a:solidFill>
              </a:rPr>
              <a:t>Illegal to have unapproved MSD</a:t>
            </a:r>
            <a:endParaRPr lang="en-US" sz="2000" dirty="0">
              <a:solidFill>
                <a:srgbClr val="000000"/>
              </a:solidFill>
            </a:endParaRPr>
          </a:p>
        </p:txBody>
      </p:sp>
      <p:sp>
        <p:nvSpPr>
          <p:cNvPr id="268294" name="Rectangle 6"/>
          <p:cNvSpPr>
            <a:spLocks noChangeArrowheads="1"/>
          </p:cNvSpPr>
          <p:nvPr/>
        </p:nvSpPr>
        <p:spPr bwMode="auto">
          <a:xfrm>
            <a:off x="838200" y="4767936"/>
            <a:ext cx="7783606" cy="1600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76200">
                <a:solidFill>
                  <a:srgbClr val="000000"/>
                </a:solidFill>
                <a:miter lim="800000"/>
                <a:headEnd/>
                <a:tailEnd/>
              </a14:hiddenLine>
            </a:ext>
          </a:extLst>
        </p:spPr>
        <p:txBody>
          <a:bodyPr wrap="square">
            <a:spAutoFit/>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eaLnBrk="1" hangingPunct="1">
              <a:spcBef>
                <a:spcPct val="50000"/>
              </a:spcBef>
              <a:buNone/>
            </a:pPr>
            <a:r>
              <a:rPr lang="en-US" altLang="en-US" sz="2800" dirty="0">
                <a:solidFill>
                  <a:srgbClr val="000000"/>
                </a:solidFill>
              </a:rPr>
              <a:t>ALL Maine waters are no discharge zones </a:t>
            </a:r>
            <a:r>
              <a:rPr lang="en-US" sz="2800" dirty="0">
                <a:solidFill>
                  <a:srgbClr val="000000"/>
                </a:solidFill>
              </a:rPr>
              <a:t>even though approved MSD are installed.</a:t>
            </a:r>
          </a:p>
          <a:p>
            <a:pPr eaLnBrk="1" hangingPunct="1">
              <a:spcBef>
                <a:spcPct val="50000"/>
              </a:spcBef>
              <a:buNone/>
            </a:pPr>
            <a:r>
              <a:rPr lang="en-US" sz="2800" dirty="0">
                <a:solidFill>
                  <a:srgbClr val="000000"/>
                </a:solidFill>
              </a:rPr>
              <a:t>‘Y’ valves secured, or head door locked.</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 name="TextBox 4"/>
          <p:cNvSpPr txBox="1">
            <a:spLocks noGrp="1" noChangeArrowheads="1"/>
          </p:cNvSpPr>
          <p:nvPr>
            <p:ph type="title"/>
          </p:nvPr>
        </p:nvSpPr>
        <p:spPr bwMode="auto">
          <a:xfrm>
            <a:off x="1219200" y="76200"/>
            <a:ext cx="78232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defRPr sz="3200">
                <a:solidFill>
                  <a:schemeClr val="tx2"/>
                </a:solidFill>
                <a:latin typeface="Tahoma" panose="020B0604030504040204" pitchFamily="34" charset="0"/>
              </a:defRPr>
            </a:lvl1pPr>
            <a:lvl2pPr marL="742950" indent="-285750">
              <a:spcBef>
                <a:spcPct val="20000"/>
              </a:spcBef>
              <a:buChar char="•"/>
              <a:defRPr sz="2800">
                <a:solidFill>
                  <a:schemeClr val="tx2"/>
                </a:solidFill>
                <a:latin typeface="Tahoma" panose="020B0604030504040204" pitchFamily="34" charset="0"/>
              </a:defRPr>
            </a:lvl2pPr>
            <a:lvl3pPr marL="1143000" indent="-228600">
              <a:spcBef>
                <a:spcPct val="20000"/>
              </a:spcBef>
              <a:buChar char="•"/>
              <a:defRPr sz="2400">
                <a:solidFill>
                  <a:schemeClr val="tx2"/>
                </a:solidFill>
                <a:latin typeface="Tahoma" panose="020B0604030504040204" pitchFamily="34" charset="0"/>
              </a:defRPr>
            </a:lvl3pPr>
            <a:lvl4pPr marL="1600200" indent="-228600">
              <a:spcBef>
                <a:spcPct val="20000"/>
              </a:spcBef>
              <a:buChar char="•"/>
              <a:defRPr sz="2000">
                <a:solidFill>
                  <a:schemeClr val="tx2"/>
                </a:solidFill>
                <a:latin typeface="Tahoma" panose="020B0604030504040204" pitchFamily="34" charset="0"/>
              </a:defRPr>
            </a:lvl4pPr>
            <a:lvl5pPr marL="2057400" indent="-228600">
              <a:spcBef>
                <a:spcPct val="20000"/>
              </a:spcBef>
              <a:buChar char="•"/>
              <a:defRPr>
                <a:solidFill>
                  <a:schemeClr val="tx2"/>
                </a:solidFill>
                <a:latin typeface="Tahoma" panose="020B0604030504040204" pitchFamily="34" charset="0"/>
              </a:defRPr>
            </a:lvl5pPr>
            <a:lvl6pPr marL="2514600" indent="-228600" eaLnBrk="0" fontAlgn="base" hangingPunct="0">
              <a:spcBef>
                <a:spcPct val="20000"/>
              </a:spcBef>
              <a:spcAft>
                <a:spcPct val="0"/>
              </a:spcAft>
              <a:buChar char="•"/>
              <a:defRPr>
                <a:solidFill>
                  <a:schemeClr val="tx2"/>
                </a:solidFill>
                <a:latin typeface="Tahoma" panose="020B0604030504040204" pitchFamily="34" charset="0"/>
              </a:defRPr>
            </a:lvl6pPr>
            <a:lvl7pPr marL="2971800" indent="-228600" eaLnBrk="0" fontAlgn="base" hangingPunct="0">
              <a:spcBef>
                <a:spcPct val="20000"/>
              </a:spcBef>
              <a:spcAft>
                <a:spcPct val="0"/>
              </a:spcAft>
              <a:buChar char="•"/>
              <a:defRPr>
                <a:solidFill>
                  <a:schemeClr val="tx2"/>
                </a:solidFill>
                <a:latin typeface="Tahoma" panose="020B0604030504040204" pitchFamily="34" charset="0"/>
              </a:defRPr>
            </a:lvl7pPr>
            <a:lvl8pPr marL="3429000" indent="-228600" eaLnBrk="0" fontAlgn="base" hangingPunct="0">
              <a:spcBef>
                <a:spcPct val="20000"/>
              </a:spcBef>
              <a:spcAft>
                <a:spcPct val="0"/>
              </a:spcAft>
              <a:buChar char="•"/>
              <a:defRPr>
                <a:solidFill>
                  <a:schemeClr val="tx2"/>
                </a:solidFill>
                <a:latin typeface="Tahoma" panose="020B0604030504040204" pitchFamily="34" charset="0"/>
              </a:defRPr>
            </a:lvl8pPr>
            <a:lvl9pPr marL="3886200" indent="-228600" eaLnBrk="0" fontAlgn="base" hangingPunct="0">
              <a:spcBef>
                <a:spcPct val="20000"/>
              </a:spcBef>
              <a:spcAft>
                <a:spcPct val="0"/>
              </a:spcAft>
              <a:buChar char="•"/>
              <a:defRPr>
                <a:solidFill>
                  <a:schemeClr val="tx2"/>
                </a:solidFill>
                <a:latin typeface="Tahoma" panose="020B0604030504040204" pitchFamily="34" charset="0"/>
              </a:defRPr>
            </a:lvl9pPr>
          </a:lstStyle>
          <a:p>
            <a:pPr algn="ctr" eaLnBrk="1" hangingPunct="1">
              <a:spcBef>
                <a:spcPct val="0"/>
              </a:spcBef>
            </a:pPr>
            <a:r>
              <a:rPr lang="en-US" altLang="en-US" sz="3600" b="1" dirty="0">
                <a:solidFill>
                  <a:srgbClr val="000000"/>
                </a:solidFill>
                <a:latin typeface="Arial" panose="020B0604020202020204" pitchFamily="34" charset="0"/>
              </a:rPr>
              <a:t>International Marine Pollution Law</a:t>
            </a:r>
          </a:p>
        </p:txBody>
      </p:sp>
      <p:pic>
        <p:nvPicPr>
          <p:cNvPr id="9" name="Picture 3"/>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b="3077"/>
          <a:stretch/>
        </p:blipFill>
        <p:spPr bwMode="auto">
          <a:xfrm>
            <a:off x="391577" y="1219200"/>
            <a:ext cx="8239674"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112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4"/>
              </a:buBlip>
              <a:defRPr sz="3200">
                <a:solidFill>
                  <a:schemeClr val="bg2"/>
                </a:solidFill>
                <a:latin typeface="Arial" panose="020B0604020202020204" pitchFamily="34" charset="0"/>
              </a:defRPr>
            </a:lvl1pPr>
            <a:lvl2pPr marL="742950" indent="-285750">
              <a:spcBef>
                <a:spcPct val="20000"/>
              </a:spcBef>
              <a:buSzPct val="65000"/>
              <a:buBlip>
                <a:blip r:embed="rId4"/>
              </a:buBlip>
              <a:defRPr sz="2800">
                <a:solidFill>
                  <a:schemeClr val="bg2"/>
                </a:solidFill>
                <a:latin typeface="Arial" panose="020B0604020202020204" pitchFamily="34" charset="0"/>
              </a:defRPr>
            </a:lvl2pPr>
            <a:lvl3pPr marL="1143000" indent="-228600">
              <a:spcBef>
                <a:spcPct val="20000"/>
              </a:spcBef>
              <a:buSzPct val="65000"/>
              <a:buBlip>
                <a:blip r:embed="rId4"/>
              </a:buBlip>
              <a:defRPr sz="2400">
                <a:solidFill>
                  <a:schemeClr val="bg2"/>
                </a:solidFill>
                <a:latin typeface="Arial" panose="020B0604020202020204" pitchFamily="34" charset="0"/>
              </a:defRPr>
            </a:lvl3pPr>
            <a:lvl4pPr marL="1600200" indent="-228600">
              <a:spcBef>
                <a:spcPct val="20000"/>
              </a:spcBef>
              <a:buSzPct val="65000"/>
              <a:buBlip>
                <a:blip r:embed="rId4"/>
              </a:buBlip>
              <a:defRPr sz="2000">
                <a:solidFill>
                  <a:schemeClr val="bg2"/>
                </a:solidFill>
                <a:latin typeface="Arial" panose="020B0604020202020204" pitchFamily="34" charset="0"/>
              </a:defRPr>
            </a:lvl4pPr>
            <a:lvl5pPr marL="2057400" indent="-228600">
              <a:spcBef>
                <a:spcPct val="20000"/>
              </a:spcBef>
              <a:buSzPct val="65000"/>
              <a:buBlip>
                <a:blip r:embed="rId4"/>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4"/>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4"/>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4"/>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4"/>
              </a:buBlip>
              <a:defRPr sz="2000">
                <a:solidFill>
                  <a:schemeClr val="bg2"/>
                </a:solidFill>
                <a:latin typeface="Arial" panose="020B0604020202020204" pitchFamily="34" charset="0"/>
              </a:defRPr>
            </a:lvl9pPr>
          </a:lstStyle>
          <a:p>
            <a:pPr>
              <a:spcBef>
                <a:spcPct val="0"/>
              </a:spcBef>
              <a:buSzTx/>
              <a:buFontTx/>
              <a:buNone/>
            </a:pPr>
            <a:fld id="{F61A9C42-3A1A-4C72-B5EC-9375222C73B4}" type="slidenum">
              <a:rPr lang="en-US" sz="1400" smtClean="0">
                <a:solidFill>
                  <a:schemeClr val="bg1"/>
                </a:solidFill>
                <a:latin typeface="Times New Roman" panose="02020603050405020304" pitchFamily="18" charset="0"/>
              </a:rPr>
              <a:pPr>
                <a:spcBef>
                  <a:spcPct val="0"/>
                </a:spcBef>
                <a:buSzTx/>
                <a:buFontTx/>
                <a:buNone/>
              </a:pPr>
              <a:t>72</a:t>
            </a:fld>
            <a:endParaRPr lang="en-US" sz="1400" dirty="0">
              <a:solidFill>
                <a:schemeClr val="bg1"/>
              </a:solidFill>
              <a:latin typeface="Times New Roman" panose="02020603050405020304" pitchFamily="18" charset="0"/>
            </a:endParaRPr>
          </a:p>
        </p:txBody>
      </p:sp>
    </p:spTree>
  </p:cSld>
  <p:clrMapOvr>
    <a:masterClrMapping/>
  </p:clrMapOvr>
  <p:transition/>
</p:sld>
</file>

<file path=ppt/slides/slide7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Rectangle 1028"/>
          <p:cNvSpPr>
            <a:spLocks noGrp="1" noChangeArrowheads="1"/>
          </p:cNvSpPr>
          <p:nvPr>
            <p:ph type="title"/>
          </p:nvPr>
        </p:nvSpPr>
        <p:spPr>
          <a:xfrm>
            <a:off x="1080655" y="76200"/>
            <a:ext cx="8001000" cy="639763"/>
          </a:xfrm>
        </p:spPr>
        <p:txBody>
          <a:bodyPr/>
          <a:lstStyle/>
          <a:p>
            <a:pPr algn="ctr" eaLnBrk="1" hangingPunct="1"/>
            <a:r>
              <a:rPr lang="en-US" altLang="en-US" b="1" dirty="0">
                <a:solidFill>
                  <a:srgbClr val="000000"/>
                </a:solidFill>
                <a:latin typeface="+mn-lt"/>
              </a:rPr>
              <a:t>Oil/Fuel Spills</a:t>
            </a:r>
          </a:p>
        </p:txBody>
      </p:sp>
      <p:sp>
        <p:nvSpPr>
          <p:cNvPr id="10" name="TextBox 5"/>
          <p:cNvSpPr txBox="1">
            <a:spLocks noGrp="1" noChangeArrowheads="1"/>
          </p:cNvSpPr>
          <p:nvPr>
            <p:ph idx="1"/>
          </p:nvPr>
        </p:nvSpPr>
        <p:spPr bwMode="auto">
          <a:xfrm>
            <a:off x="381000" y="1270605"/>
            <a:ext cx="858279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defRPr sz="3200">
                <a:solidFill>
                  <a:schemeClr val="tx2"/>
                </a:solidFill>
                <a:latin typeface="Tahoma" panose="020B0604030504040204" pitchFamily="34" charset="0"/>
              </a:defRPr>
            </a:lvl1pPr>
            <a:lvl2pPr marL="742950" indent="-285750">
              <a:spcBef>
                <a:spcPct val="20000"/>
              </a:spcBef>
              <a:buChar char="•"/>
              <a:defRPr sz="2800">
                <a:solidFill>
                  <a:schemeClr val="tx2"/>
                </a:solidFill>
                <a:latin typeface="Tahoma" panose="020B0604030504040204" pitchFamily="34" charset="0"/>
              </a:defRPr>
            </a:lvl2pPr>
            <a:lvl3pPr marL="1143000" indent="-228600">
              <a:spcBef>
                <a:spcPct val="20000"/>
              </a:spcBef>
              <a:buChar char="•"/>
              <a:defRPr sz="2400">
                <a:solidFill>
                  <a:schemeClr val="tx2"/>
                </a:solidFill>
                <a:latin typeface="Tahoma" panose="020B0604030504040204" pitchFamily="34" charset="0"/>
              </a:defRPr>
            </a:lvl3pPr>
            <a:lvl4pPr marL="1600200" indent="-228600">
              <a:spcBef>
                <a:spcPct val="20000"/>
              </a:spcBef>
              <a:buChar char="•"/>
              <a:defRPr sz="2000">
                <a:solidFill>
                  <a:schemeClr val="tx2"/>
                </a:solidFill>
                <a:latin typeface="Tahoma" panose="020B0604030504040204" pitchFamily="34" charset="0"/>
              </a:defRPr>
            </a:lvl4pPr>
            <a:lvl5pPr marL="2057400" indent="-228600">
              <a:spcBef>
                <a:spcPct val="20000"/>
              </a:spcBef>
              <a:buChar char="•"/>
              <a:defRPr>
                <a:solidFill>
                  <a:schemeClr val="tx2"/>
                </a:solidFill>
                <a:latin typeface="Tahoma" panose="020B0604030504040204" pitchFamily="34" charset="0"/>
              </a:defRPr>
            </a:lvl5pPr>
            <a:lvl6pPr marL="2514600" indent="-228600" eaLnBrk="0" fontAlgn="base" hangingPunct="0">
              <a:spcBef>
                <a:spcPct val="20000"/>
              </a:spcBef>
              <a:spcAft>
                <a:spcPct val="0"/>
              </a:spcAft>
              <a:buChar char="•"/>
              <a:defRPr>
                <a:solidFill>
                  <a:schemeClr val="tx2"/>
                </a:solidFill>
                <a:latin typeface="Tahoma" panose="020B0604030504040204" pitchFamily="34" charset="0"/>
              </a:defRPr>
            </a:lvl6pPr>
            <a:lvl7pPr marL="2971800" indent="-228600" eaLnBrk="0" fontAlgn="base" hangingPunct="0">
              <a:spcBef>
                <a:spcPct val="20000"/>
              </a:spcBef>
              <a:spcAft>
                <a:spcPct val="0"/>
              </a:spcAft>
              <a:buChar char="•"/>
              <a:defRPr>
                <a:solidFill>
                  <a:schemeClr val="tx2"/>
                </a:solidFill>
                <a:latin typeface="Tahoma" panose="020B0604030504040204" pitchFamily="34" charset="0"/>
              </a:defRPr>
            </a:lvl7pPr>
            <a:lvl8pPr marL="3429000" indent="-228600" eaLnBrk="0" fontAlgn="base" hangingPunct="0">
              <a:spcBef>
                <a:spcPct val="20000"/>
              </a:spcBef>
              <a:spcAft>
                <a:spcPct val="0"/>
              </a:spcAft>
              <a:buChar char="•"/>
              <a:defRPr>
                <a:solidFill>
                  <a:schemeClr val="tx2"/>
                </a:solidFill>
                <a:latin typeface="Tahoma" panose="020B0604030504040204" pitchFamily="34" charset="0"/>
              </a:defRPr>
            </a:lvl8pPr>
            <a:lvl9pPr marL="3886200" indent="-228600" eaLnBrk="0" fontAlgn="base" hangingPunct="0">
              <a:spcBef>
                <a:spcPct val="20000"/>
              </a:spcBef>
              <a:spcAft>
                <a:spcPct val="0"/>
              </a:spcAft>
              <a:buChar char="•"/>
              <a:defRPr>
                <a:solidFill>
                  <a:schemeClr val="tx2"/>
                </a:solidFill>
                <a:latin typeface="Tahoma" panose="020B0604030504040204" pitchFamily="34" charset="0"/>
              </a:defRPr>
            </a:lvl9pPr>
          </a:lstStyle>
          <a:p>
            <a:pPr marL="0" indent="0">
              <a:spcBef>
                <a:spcPct val="0"/>
              </a:spcBef>
              <a:buNone/>
            </a:pPr>
            <a:r>
              <a:rPr lang="en-US" altLang="en-US" sz="2800" b="0" dirty="0">
                <a:solidFill>
                  <a:srgbClr val="000000"/>
                </a:solidFill>
                <a:latin typeface="Arial" panose="020B0604020202020204" pitchFamily="34" charset="0"/>
              </a:rPr>
              <a:t>Report spills immediately. USCG at </a:t>
            </a:r>
            <a:r>
              <a:rPr lang="en-US" altLang="en-US" sz="2800" dirty="0">
                <a:solidFill>
                  <a:srgbClr val="000000"/>
                </a:solidFill>
                <a:latin typeface="Arial" panose="020B0604020202020204" pitchFamily="34" charset="0"/>
              </a:rPr>
              <a:t>1-800-424-8802</a:t>
            </a:r>
            <a:r>
              <a:rPr lang="en-US" altLang="en-US" sz="2800" b="0" dirty="0">
                <a:solidFill>
                  <a:srgbClr val="000000"/>
                </a:solidFill>
                <a:latin typeface="Arial" panose="020B0604020202020204" pitchFamily="34" charset="0"/>
              </a:rPr>
              <a:t> </a:t>
            </a:r>
          </a:p>
        </p:txBody>
      </p:sp>
      <p:sp>
        <p:nvSpPr>
          <p:cNvPr id="26317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EE206DFC-952F-4B88-829C-74B5D968C572}" type="slidenum">
              <a:rPr lang="en-US" sz="1400" smtClean="0">
                <a:solidFill>
                  <a:schemeClr val="bg1"/>
                </a:solidFill>
                <a:latin typeface="Times New Roman" panose="02020603050405020304" pitchFamily="18" charset="0"/>
              </a:rPr>
              <a:pPr>
                <a:spcBef>
                  <a:spcPct val="0"/>
                </a:spcBef>
                <a:buSzTx/>
                <a:buFontTx/>
                <a:buNone/>
              </a:pPr>
              <a:t>73</a:t>
            </a:fld>
            <a:endParaRPr lang="en-US" sz="1400" dirty="0">
              <a:solidFill>
                <a:schemeClr val="bg1"/>
              </a:solidFill>
              <a:latin typeface="Times New Roman" panose="02020603050405020304" pitchFamily="18" charset="0"/>
            </a:endParaRPr>
          </a:p>
        </p:txBody>
      </p:sp>
      <p:pic>
        <p:nvPicPr>
          <p:cNvPr id="7" name="Picture 5" descr="appendix 04-rd">
            <a:extLst>
              <a:ext uri="{FF2B5EF4-FFF2-40B4-BE49-F238E27FC236}">
                <a16:creationId xmlns:a16="http://schemas.microsoft.com/office/drawing/2014/main" id="{B7DFB753-05C3-4BE1-AD49-C5261CF1EC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1821428"/>
            <a:ext cx="6731369" cy="3922802"/>
          </a:xfrm>
          <a:prstGeom prst="rect">
            <a:avLst/>
          </a:prstGeom>
          <a:noFill/>
          <a:ln w="381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162E2BA-E590-5979-3029-D886DB605ACD}"/>
              </a:ext>
            </a:extLst>
          </p:cNvPr>
          <p:cNvSpPr txBox="1"/>
          <p:nvPr/>
        </p:nvSpPr>
        <p:spPr>
          <a:xfrm>
            <a:off x="751702" y="5771833"/>
            <a:ext cx="8049398" cy="523220"/>
          </a:xfrm>
          <a:prstGeom prst="rect">
            <a:avLst/>
          </a:prstGeom>
          <a:noFill/>
        </p:spPr>
        <p:txBody>
          <a:bodyPr wrap="square" rtlCol="0">
            <a:spAutoFit/>
          </a:bodyPr>
          <a:lstStyle/>
          <a:p>
            <a:r>
              <a:rPr lang="en-US" altLang="en-US" sz="2800" b="0" dirty="0">
                <a:solidFill>
                  <a:srgbClr val="000000"/>
                </a:solidFill>
                <a:latin typeface="Arial" panose="020B0604020202020204" pitchFamily="34" charset="0"/>
              </a:rPr>
              <a:t>Placard displayed on vessels 26 feet and longer’</a:t>
            </a:r>
          </a:p>
        </p:txBody>
      </p:sp>
    </p:spTree>
  </p:cSld>
  <p:clrMapOvr>
    <a:masterClrMapping/>
  </p:clrMapOvr>
  <p:transition spd="slow"/>
</p:sld>
</file>

<file path=ppt/slides/slide7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0930" name="Rectangle 2"/>
          <p:cNvSpPr>
            <a:spLocks noGrp="1" noChangeArrowheads="1"/>
          </p:cNvSpPr>
          <p:nvPr>
            <p:ph type="title"/>
          </p:nvPr>
        </p:nvSpPr>
        <p:spPr>
          <a:xfrm>
            <a:off x="1203035" y="0"/>
            <a:ext cx="7823200" cy="838200"/>
          </a:xfrm>
        </p:spPr>
        <p:txBody>
          <a:bodyPr/>
          <a:lstStyle/>
          <a:p>
            <a:pPr algn="ctr" eaLnBrk="1" hangingPunct="1">
              <a:defRPr/>
            </a:pPr>
            <a:r>
              <a:rPr lang="en-US" sz="3200" b="1" dirty="0">
                <a:solidFill>
                  <a:srgbClr val="000000"/>
                </a:solidFill>
                <a:latin typeface="+mn-lt"/>
              </a:rPr>
              <a:t>Emergency Position-Indicating Radio Beacon (EPIRB) &amp; PLBs</a:t>
            </a:r>
          </a:p>
        </p:txBody>
      </p:sp>
      <p:sp>
        <p:nvSpPr>
          <p:cNvPr id="380931" name="Rectangle 3"/>
          <p:cNvSpPr>
            <a:spLocks noGrp="1" noChangeArrowheads="1"/>
          </p:cNvSpPr>
          <p:nvPr>
            <p:ph type="body" sz="half" idx="1"/>
          </p:nvPr>
        </p:nvSpPr>
        <p:spPr>
          <a:xfrm>
            <a:off x="990600" y="1371600"/>
            <a:ext cx="4724400" cy="3352800"/>
          </a:xfrm>
        </p:spPr>
        <p:txBody>
          <a:bodyPr/>
          <a:lstStyle/>
          <a:p>
            <a:r>
              <a:rPr lang="en-US" b="0" dirty="0">
                <a:solidFill>
                  <a:srgbClr val="000000"/>
                </a:solidFill>
              </a:rPr>
              <a:t>Not required on recreational vessels.</a:t>
            </a:r>
          </a:p>
          <a:p>
            <a:r>
              <a:rPr lang="en-US" b="0" dirty="0">
                <a:solidFill>
                  <a:srgbClr val="000000"/>
                </a:solidFill>
              </a:rPr>
              <a:t>Are expensive but good to have.</a:t>
            </a:r>
          </a:p>
          <a:p>
            <a:r>
              <a:rPr lang="en-US" b="0" dirty="0">
                <a:solidFill>
                  <a:srgbClr val="000000"/>
                </a:solidFill>
              </a:rPr>
              <a:t>Covered in more detail in later in the course.</a:t>
            </a:r>
          </a:p>
        </p:txBody>
      </p:sp>
      <p:pic>
        <p:nvPicPr>
          <p:cNvPr id="380933" name="Picture 5" descr="Fig 2-28alt"/>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tretch>
            <a:fillRect/>
          </a:stretch>
        </p:blipFill>
        <p:spPr>
          <a:xfrm>
            <a:off x="6143883" y="1447801"/>
            <a:ext cx="1667725" cy="2819400"/>
          </a:xfrm>
          <a:noFill/>
        </p:spPr>
      </p:pic>
      <p:sp>
        <p:nvSpPr>
          <p:cNvPr id="265218" name="Slide Number Placeholder 4"/>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4"/>
              </a:buBlip>
              <a:defRPr sz="3200">
                <a:solidFill>
                  <a:schemeClr val="bg2"/>
                </a:solidFill>
                <a:latin typeface="Arial" panose="020B0604020202020204" pitchFamily="34" charset="0"/>
              </a:defRPr>
            </a:lvl1pPr>
            <a:lvl2pPr marL="742950" indent="-285750">
              <a:spcBef>
                <a:spcPct val="20000"/>
              </a:spcBef>
              <a:buSzPct val="65000"/>
              <a:buBlip>
                <a:blip r:embed="rId4"/>
              </a:buBlip>
              <a:defRPr sz="2800">
                <a:solidFill>
                  <a:schemeClr val="bg2"/>
                </a:solidFill>
                <a:latin typeface="Arial" panose="020B0604020202020204" pitchFamily="34" charset="0"/>
              </a:defRPr>
            </a:lvl2pPr>
            <a:lvl3pPr marL="1143000" indent="-228600">
              <a:spcBef>
                <a:spcPct val="20000"/>
              </a:spcBef>
              <a:buSzPct val="65000"/>
              <a:buBlip>
                <a:blip r:embed="rId4"/>
              </a:buBlip>
              <a:defRPr sz="2400">
                <a:solidFill>
                  <a:schemeClr val="bg2"/>
                </a:solidFill>
                <a:latin typeface="Arial" panose="020B0604020202020204" pitchFamily="34" charset="0"/>
              </a:defRPr>
            </a:lvl3pPr>
            <a:lvl4pPr marL="1600200" indent="-228600">
              <a:spcBef>
                <a:spcPct val="20000"/>
              </a:spcBef>
              <a:buSzPct val="65000"/>
              <a:buBlip>
                <a:blip r:embed="rId4"/>
              </a:buBlip>
              <a:defRPr sz="2000">
                <a:solidFill>
                  <a:schemeClr val="bg2"/>
                </a:solidFill>
                <a:latin typeface="Arial" panose="020B0604020202020204" pitchFamily="34" charset="0"/>
              </a:defRPr>
            </a:lvl4pPr>
            <a:lvl5pPr marL="2057400" indent="-228600">
              <a:spcBef>
                <a:spcPct val="20000"/>
              </a:spcBef>
              <a:buSzPct val="65000"/>
              <a:buBlip>
                <a:blip r:embed="rId4"/>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4"/>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4"/>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4"/>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4"/>
              </a:buBlip>
              <a:defRPr sz="2000">
                <a:solidFill>
                  <a:schemeClr val="bg2"/>
                </a:solidFill>
                <a:latin typeface="Arial" panose="020B0604020202020204" pitchFamily="34" charset="0"/>
              </a:defRPr>
            </a:lvl9pPr>
          </a:lstStyle>
          <a:p>
            <a:pPr>
              <a:spcBef>
                <a:spcPct val="0"/>
              </a:spcBef>
              <a:buSzTx/>
              <a:buFontTx/>
              <a:buNone/>
            </a:pPr>
            <a:fld id="{7D5BF461-318C-4AB6-98C1-345D294DD84E}" type="slidenum">
              <a:rPr lang="en-US" sz="1400" smtClean="0">
                <a:solidFill>
                  <a:schemeClr val="bg1"/>
                </a:solidFill>
                <a:latin typeface="Times New Roman" panose="02020603050405020304" pitchFamily="18" charset="0"/>
              </a:rPr>
              <a:pPr>
                <a:spcBef>
                  <a:spcPct val="0"/>
                </a:spcBef>
                <a:buSzTx/>
                <a:buFontTx/>
                <a:buNone/>
              </a:pPr>
              <a:t>74</a:t>
            </a:fld>
            <a:endParaRPr lang="en-US" sz="1400" dirty="0">
              <a:solidFill>
                <a:schemeClr val="bg1"/>
              </a:solidFill>
              <a:latin typeface="Times New Roman" panose="02020603050405020304" pitchFamily="18" charset="0"/>
            </a:endParaRPr>
          </a:p>
        </p:txBody>
      </p:sp>
      <p:sp>
        <p:nvSpPr>
          <p:cNvPr id="2" name="TextBox 1">
            <a:extLst>
              <a:ext uri="{FF2B5EF4-FFF2-40B4-BE49-F238E27FC236}">
                <a16:creationId xmlns:a16="http://schemas.microsoft.com/office/drawing/2014/main" id="{0CC95E2C-5F44-4B93-B724-9211533DE3B2}"/>
              </a:ext>
            </a:extLst>
          </p:cNvPr>
          <p:cNvSpPr txBox="1"/>
          <p:nvPr/>
        </p:nvSpPr>
        <p:spPr>
          <a:xfrm>
            <a:off x="1016876" y="4724400"/>
            <a:ext cx="4240924" cy="1077218"/>
          </a:xfrm>
          <a:prstGeom prst="rect">
            <a:avLst/>
          </a:prstGeom>
          <a:noFill/>
        </p:spPr>
        <p:txBody>
          <a:bodyPr wrap="square" rtlCol="0">
            <a:spAutoFit/>
          </a:bodyPr>
          <a:lstStyle/>
          <a:p>
            <a:r>
              <a:rPr lang="en-US" sz="3200" dirty="0">
                <a:solidFill>
                  <a:srgbClr val="000000"/>
                </a:solidFill>
                <a:latin typeface="+mn-lt"/>
              </a:rPr>
              <a:t>Personal Locator 	Beacons (PLBs)</a:t>
            </a:r>
          </a:p>
        </p:txBody>
      </p:sp>
      <p:pic>
        <p:nvPicPr>
          <p:cNvPr id="4" name="Picture 3" descr="Text&#10;&#10;Description automatically generated">
            <a:extLst>
              <a:ext uri="{FF2B5EF4-FFF2-40B4-BE49-F238E27FC236}">
                <a16:creationId xmlns:a16="http://schemas.microsoft.com/office/drawing/2014/main" id="{31F6B616-374F-42FA-9909-E68C00E64CB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63918" y="4346718"/>
            <a:ext cx="994366" cy="1949737"/>
          </a:xfrm>
          <a:prstGeom prst="rect">
            <a:avLst/>
          </a:prstGeom>
        </p:spPr>
      </p:pic>
      <p:pic>
        <p:nvPicPr>
          <p:cNvPr id="6" name="Picture 5" descr="A picture containing diagram&#10;&#10;Description automatically generated">
            <a:extLst>
              <a:ext uri="{FF2B5EF4-FFF2-40B4-BE49-F238E27FC236}">
                <a16:creationId xmlns:a16="http://schemas.microsoft.com/office/drawing/2014/main" id="{9E2FF45A-7F39-4AE0-9A6C-A4940C299F8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479527" y="4346718"/>
            <a:ext cx="922876" cy="194973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380930"/>
                                        </p:tgtEl>
                                        <p:attrNameLst>
                                          <p:attrName>style.visibility</p:attrName>
                                        </p:attrNameLst>
                                      </p:cBhvr>
                                      <p:to>
                                        <p:strVal val="visible"/>
                                      </p:to>
                                    </p:set>
                                  </p:childTnLst>
                                </p:cTn>
                              </p:par>
                            </p:childTnLst>
                          </p:cTn>
                        </p:par>
                        <p:par>
                          <p:cTn id="7" fill="hold">
                            <p:stCondLst>
                              <p:cond delay="0"/>
                            </p:stCondLst>
                            <p:childTnLst>
                              <p:par>
                                <p:cTn id="8" presetID="23" presetClass="entr" presetSubtype="272" fill="hold" nodeType="afterEffect">
                                  <p:stCondLst>
                                    <p:cond delay="0"/>
                                  </p:stCondLst>
                                  <p:childTnLst>
                                    <p:set>
                                      <p:cBhvr>
                                        <p:cTn id="9" dur="1" fill="hold">
                                          <p:stCondLst>
                                            <p:cond delay="0"/>
                                          </p:stCondLst>
                                        </p:cTn>
                                        <p:tgtEl>
                                          <p:spTgt spid="380933"/>
                                        </p:tgtEl>
                                        <p:attrNameLst>
                                          <p:attrName>style.visibility</p:attrName>
                                        </p:attrNameLst>
                                      </p:cBhvr>
                                      <p:to>
                                        <p:strVal val="visible"/>
                                      </p:to>
                                    </p:set>
                                    <p:anim calcmode="lin" valueType="num">
                                      <p:cBhvr>
                                        <p:cTn id="10" dur="500" fill="hold"/>
                                        <p:tgtEl>
                                          <p:spTgt spid="380933"/>
                                        </p:tgtEl>
                                        <p:attrNameLst>
                                          <p:attrName>ppt_w</p:attrName>
                                        </p:attrNameLst>
                                      </p:cBhvr>
                                      <p:tavLst>
                                        <p:tav tm="0">
                                          <p:val>
                                            <p:strVal val="2/3*#ppt_w"/>
                                          </p:val>
                                        </p:tav>
                                        <p:tav tm="100000">
                                          <p:val>
                                            <p:strVal val="#ppt_w"/>
                                          </p:val>
                                        </p:tav>
                                      </p:tavLst>
                                    </p:anim>
                                    <p:anim calcmode="lin" valueType="num">
                                      <p:cBhvr>
                                        <p:cTn id="11" dur="500" fill="hold"/>
                                        <p:tgtEl>
                                          <p:spTgt spid="380933"/>
                                        </p:tgtEl>
                                        <p:attrNameLst>
                                          <p:attrName>ppt_h</p:attrName>
                                        </p:attrNameLst>
                                      </p:cBhvr>
                                      <p:tavLst>
                                        <p:tav tm="0">
                                          <p:val>
                                            <p:strVal val="2/3*#ppt_h"/>
                                          </p:val>
                                        </p:tav>
                                        <p:tav tm="100000">
                                          <p:val>
                                            <p:strVal val="#ppt_h"/>
                                          </p:val>
                                        </p:tav>
                                      </p:tavLst>
                                    </p:anim>
                                  </p:childTnLst>
                                </p:cTn>
                              </p:par>
                              <p:par>
                                <p:cTn id="12" presetID="23" presetClass="entr" presetSubtype="272" fill="hold" grpId="0" nodeType="withEffect">
                                  <p:stCondLst>
                                    <p:cond delay="0"/>
                                  </p:stCondLst>
                                  <p:childTnLst>
                                    <p:set>
                                      <p:cBhvr>
                                        <p:cTn id="13" dur="1" fill="hold">
                                          <p:stCondLst>
                                            <p:cond delay="0"/>
                                          </p:stCondLst>
                                        </p:cTn>
                                        <p:tgtEl>
                                          <p:spTgt spid="380931">
                                            <p:txEl>
                                              <p:pRg st="0" end="0"/>
                                            </p:txEl>
                                          </p:spTgt>
                                        </p:tgtEl>
                                        <p:attrNameLst>
                                          <p:attrName>style.visibility</p:attrName>
                                        </p:attrNameLst>
                                      </p:cBhvr>
                                      <p:to>
                                        <p:strVal val="visible"/>
                                      </p:to>
                                    </p:set>
                                    <p:anim calcmode="lin" valueType="num">
                                      <p:cBhvr>
                                        <p:cTn id="14" dur="500" fill="hold"/>
                                        <p:tgtEl>
                                          <p:spTgt spid="380931">
                                            <p:txEl>
                                              <p:pRg st="0" end="0"/>
                                            </p:txEl>
                                          </p:spTgt>
                                        </p:tgtEl>
                                        <p:attrNameLst>
                                          <p:attrName>ppt_w</p:attrName>
                                        </p:attrNameLst>
                                      </p:cBhvr>
                                      <p:tavLst>
                                        <p:tav tm="0">
                                          <p:val>
                                            <p:strVal val="2/3*#ppt_w"/>
                                          </p:val>
                                        </p:tav>
                                        <p:tav tm="100000">
                                          <p:val>
                                            <p:strVal val="#ppt_w"/>
                                          </p:val>
                                        </p:tav>
                                      </p:tavLst>
                                    </p:anim>
                                    <p:anim calcmode="lin" valueType="num">
                                      <p:cBhvr>
                                        <p:cTn id="15" dur="500" fill="hold"/>
                                        <p:tgtEl>
                                          <p:spTgt spid="380931">
                                            <p:txEl>
                                              <p:pRg st="0" end="0"/>
                                            </p:txEl>
                                          </p:spTgt>
                                        </p:tgtEl>
                                        <p:attrNameLst>
                                          <p:attrName>ppt_h</p:attrName>
                                        </p:attrNameLst>
                                      </p:cBhvr>
                                      <p:tavLst>
                                        <p:tav tm="0">
                                          <p:val>
                                            <p:strVal val="2/3*#ppt_h"/>
                                          </p:val>
                                        </p:tav>
                                        <p:tav tm="100000">
                                          <p:val>
                                            <p:strVal val="#ppt_h"/>
                                          </p:val>
                                        </p:tav>
                                      </p:tavLst>
                                    </p:anim>
                                  </p:childTnLst>
                                </p:cTn>
                              </p:par>
                              <p:par>
                                <p:cTn id="16" presetID="23" presetClass="entr" presetSubtype="272" fill="hold" grpId="0" nodeType="withEffect">
                                  <p:stCondLst>
                                    <p:cond delay="0"/>
                                  </p:stCondLst>
                                  <p:childTnLst>
                                    <p:set>
                                      <p:cBhvr>
                                        <p:cTn id="17" dur="1" fill="hold">
                                          <p:stCondLst>
                                            <p:cond delay="0"/>
                                          </p:stCondLst>
                                        </p:cTn>
                                        <p:tgtEl>
                                          <p:spTgt spid="380931">
                                            <p:txEl>
                                              <p:pRg st="1" end="1"/>
                                            </p:txEl>
                                          </p:spTgt>
                                        </p:tgtEl>
                                        <p:attrNameLst>
                                          <p:attrName>style.visibility</p:attrName>
                                        </p:attrNameLst>
                                      </p:cBhvr>
                                      <p:to>
                                        <p:strVal val="visible"/>
                                      </p:to>
                                    </p:set>
                                    <p:anim calcmode="lin" valueType="num">
                                      <p:cBhvr>
                                        <p:cTn id="18" dur="500" fill="hold"/>
                                        <p:tgtEl>
                                          <p:spTgt spid="380931">
                                            <p:txEl>
                                              <p:pRg st="1" end="1"/>
                                            </p:txEl>
                                          </p:spTgt>
                                        </p:tgtEl>
                                        <p:attrNameLst>
                                          <p:attrName>ppt_w</p:attrName>
                                        </p:attrNameLst>
                                      </p:cBhvr>
                                      <p:tavLst>
                                        <p:tav tm="0">
                                          <p:val>
                                            <p:strVal val="2/3*#ppt_w"/>
                                          </p:val>
                                        </p:tav>
                                        <p:tav tm="100000">
                                          <p:val>
                                            <p:strVal val="#ppt_w"/>
                                          </p:val>
                                        </p:tav>
                                      </p:tavLst>
                                    </p:anim>
                                    <p:anim calcmode="lin" valueType="num">
                                      <p:cBhvr>
                                        <p:cTn id="19" dur="500" fill="hold"/>
                                        <p:tgtEl>
                                          <p:spTgt spid="380931">
                                            <p:txEl>
                                              <p:pRg st="1" end="1"/>
                                            </p:txEl>
                                          </p:spTgt>
                                        </p:tgtEl>
                                        <p:attrNameLst>
                                          <p:attrName>ppt_h</p:attrName>
                                        </p:attrNameLst>
                                      </p:cBhvr>
                                      <p:tavLst>
                                        <p:tav tm="0">
                                          <p:val>
                                            <p:strVal val="2/3*#ppt_h"/>
                                          </p:val>
                                        </p:tav>
                                        <p:tav tm="100000">
                                          <p:val>
                                            <p:strVal val="#ppt_h"/>
                                          </p:val>
                                        </p:tav>
                                      </p:tavLst>
                                    </p:anim>
                                  </p:childTnLst>
                                </p:cTn>
                              </p:par>
                              <p:par>
                                <p:cTn id="20" presetID="23" presetClass="entr" presetSubtype="272" fill="hold" grpId="0" nodeType="withEffect">
                                  <p:stCondLst>
                                    <p:cond delay="0"/>
                                  </p:stCondLst>
                                  <p:childTnLst>
                                    <p:set>
                                      <p:cBhvr>
                                        <p:cTn id="21" dur="1" fill="hold">
                                          <p:stCondLst>
                                            <p:cond delay="0"/>
                                          </p:stCondLst>
                                        </p:cTn>
                                        <p:tgtEl>
                                          <p:spTgt spid="380931">
                                            <p:txEl>
                                              <p:pRg st="2" end="2"/>
                                            </p:txEl>
                                          </p:spTgt>
                                        </p:tgtEl>
                                        <p:attrNameLst>
                                          <p:attrName>style.visibility</p:attrName>
                                        </p:attrNameLst>
                                      </p:cBhvr>
                                      <p:to>
                                        <p:strVal val="visible"/>
                                      </p:to>
                                    </p:set>
                                    <p:anim calcmode="lin" valueType="num">
                                      <p:cBhvr>
                                        <p:cTn id="22" dur="500" fill="hold"/>
                                        <p:tgtEl>
                                          <p:spTgt spid="380931">
                                            <p:txEl>
                                              <p:pRg st="2" end="2"/>
                                            </p:txEl>
                                          </p:spTgt>
                                        </p:tgtEl>
                                        <p:attrNameLst>
                                          <p:attrName>ppt_w</p:attrName>
                                        </p:attrNameLst>
                                      </p:cBhvr>
                                      <p:tavLst>
                                        <p:tav tm="0">
                                          <p:val>
                                            <p:strVal val="2/3*#ppt_w"/>
                                          </p:val>
                                        </p:tav>
                                        <p:tav tm="100000">
                                          <p:val>
                                            <p:strVal val="#ppt_w"/>
                                          </p:val>
                                        </p:tav>
                                      </p:tavLst>
                                    </p:anim>
                                    <p:anim calcmode="lin" valueType="num">
                                      <p:cBhvr>
                                        <p:cTn id="23" dur="500" fill="hold"/>
                                        <p:tgtEl>
                                          <p:spTgt spid="380931">
                                            <p:txEl>
                                              <p:pRg st="2" end="2"/>
                                            </p:txEl>
                                          </p:spTgt>
                                        </p:tgtEl>
                                        <p:attrNameLst>
                                          <p:attrName>ppt_h</p:attrName>
                                        </p:attrNameLst>
                                      </p:cBhvr>
                                      <p:tavLst>
                                        <p:tav tm="0">
                                          <p:val>
                                            <p:strVal val="2/3*#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2"/>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4"/>
                                        </p:tgtEl>
                                        <p:attrNameLst>
                                          <p:attrName>style.visibility</p:attrName>
                                        </p:attrNameLst>
                                      </p:cBhvr>
                                      <p:to>
                                        <p:strVal val="visible"/>
                                      </p:to>
                                    </p:set>
                                  </p:childTnLst>
                                </p:cTn>
                              </p:par>
                              <p:par>
                                <p:cTn id="30" presetID="1" presetClass="entr" presetSubtype="0" fill="hold" nodeType="withEffect">
                                  <p:stCondLst>
                                    <p:cond delay="0"/>
                                  </p:stCondLst>
                                  <p:childTnLst>
                                    <p:set>
                                      <p:cBhvr>
                                        <p:cTn id="31"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0930" grpId="0"/>
      <p:bldP spid="380931" grpId="0" uiExpand="1" build="p" bldLvl="5" autoUpdateAnimBg="0"/>
      <p:bldP spid="2" grpId="0"/>
    </p:bldLst>
  </p:timing>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1132461" y="20124"/>
            <a:ext cx="8011539" cy="750888"/>
          </a:xfrm>
        </p:spPr>
        <p:txBody>
          <a:bodyPr/>
          <a:lstStyle/>
          <a:p>
            <a:pPr algn="ctr" eaLnBrk="1" hangingPunct="1">
              <a:defRPr/>
            </a:pPr>
            <a:r>
              <a:rPr lang="en-US" sz="3600" b="1" dirty="0">
                <a:solidFill>
                  <a:srgbClr val="000000"/>
                </a:solidFill>
                <a:latin typeface="+mn-lt"/>
              </a:rPr>
              <a:t>Vessel Safety Checklist – required</a:t>
            </a:r>
          </a:p>
        </p:txBody>
      </p:sp>
      <p:sp>
        <p:nvSpPr>
          <p:cNvPr id="153603" name="Rectangle 3"/>
          <p:cNvSpPr>
            <a:spLocks noGrp="1" noChangeArrowheads="1"/>
          </p:cNvSpPr>
          <p:nvPr>
            <p:ph idx="1"/>
          </p:nvPr>
        </p:nvSpPr>
        <p:spPr>
          <a:xfrm>
            <a:off x="1195552" y="3190878"/>
            <a:ext cx="8100848" cy="1298572"/>
          </a:xfrm>
        </p:spPr>
        <p:txBody>
          <a:bodyPr/>
          <a:lstStyle/>
          <a:p>
            <a:pPr marL="0" indent="0">
              <a:buClr>
                <a:schemeClr val="tx2"/>
              </a:buClr>
              <a:buNone/>
            </a:pPr>
            <a:r>
              <a:rPr lang="en-US" b="0" dirty="0">
                <a:solidFill>
                  <a:srgbClr val="000000"/>
                </a:solidFill>
              </a:rPr>
              <a:t>Ventilation</a:t>
            </a:r>
          </a:p>
          <a:p>
            <a:pPr marL="0" indent="0">
              <a:buClr>
                <a:schemeClr val="tx2"/>
              </a:buClr>
              <a:buNone/>
            </a:pPr>
            <a:r>
              <a:rPr lang="en-US" b="0" dirty="0">
                <a:solidFill>
                  <a:srgbClr val="000000"/>
                </a:solidFill>
              </a:rPr>
              <a:t>Backfire Flame Arrester</a:t>
            </a:r>
          </a:p>
        </p:txBody>
      </p:sp>
      <p:sp>
        <p:nvSpPr>
          <p:cNvPr id="26829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47709440-9C1C-4C22-8113-C93BE703F10A}" type="slidenum">
              <a:rPr lang="en-US" sz="1400" smtClean="0">
                <a:solidFill>
                  <a:schemeClr val="bg1"/>
                </a:solidFill>
                <a:latin typeface="Times New Roman" panose="02020603050405020304" pitchFamily="18" charset="0"/>
              </a:rPr>
              <a:pPr>
                <a:spcBef>
                  <a:spcPct val="0"/>
                </a:spcBef>
                <a:buSzTx/>
                <a:buFontTx/>
                <a:buNone/>
              </a:pPr>
              <a:t>75</a:t>
            </a:fld>
            <a:endParaRPr lang="en-US" sz="1400" dirty="0">
              <a:solidFill>
                <a:schemeClr val="bg1"/>
              </a:solidFill>
              <a:latin typeface="Times New Roman" panose="02020603050405020304" pitchFamily="18" charset="0"/>
            </a:endParaRPr>
          </a:p>
        </p:txBody>
      </p:sp>
      <p:pic>
        <p:nvPicPr>
          <p:cNvPr id="153604" name="Picture 4" descr="SL00360_"/>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55255" y="4733928"/>
            <a:ext cx="1431925" cy="150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06" name="Picture 6" descr="4pfd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69959" y="1479552"/>
            <a:ext cx="20574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09" name="Picture 9" descr="SO01487_"/>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705600" y="3429000"/>
            <a:ext cx="1825625" cy="106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19" name="Text Box 19"/>
          <p:cNvSpPr txBox="1">
            <a:spLocks noChangeArrowheads="1"/>
          </p:cNvSpPr>
          <p:nvPr/>
        </p:nvSpPr>
        <p:spPr bwMode="auto">
          <a:xfrm>
            <a:off x="1219200" y="1402809"/>
            <a:ext cx="28956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eaLnBrk="1" hangingPunct="1">
              <a:buClr>
                <a:schemeClr val="tx2"/>
              </a:buClr>
              <a:buNone/>
            </a:pPr>
            <a:r>
              <a:rPr lang="en-US" dirty="0">
                <a:solidFill>
                  <a:srgbClr val="000000"/>
                </a:solidFill>
              </a:rPr>
              <a:t>Numbering</a:t>
            </a:r>
            <a:endParaRPr lang="en-US" sz="2400" dirty="0">
              <a:solidFill>
                <a:srgbClr val="000000"/>
              </a:solidFill>
              <a:latin typeface="Times New Roman" panose="02020603050405020304" pitchFamily="18" charset="0"/>
            </a:endParaRPr>
          </a:p>
        </p:txBody>
      </p:sp>
      <p:sp>
        <p:nvSpPr>
          <p:cNvPr id="153620" name="Text Box 20"/>
          <p:cNvSpPr txBox="1">
            <a:spLocks noChangeArrowheads="1"/>
          </p:cNvSpPr>
          <p:nvPr/>
        </p:nvSpPr>
        <p:spPr bwMode="auto">
          <a:xfrm>
            <a:off x="1224804" y="1979408"/>
            <a:ext cx="41148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eaLnBrk="1" hangingPunct="1">
              <a:buClr>
                <a:schemeClr val="tx2"/>
              </a:buClr>
              <a:buNone/>
            </a:pPr>
            <a:r>
              <a:rPr lang="en-US" dirty="0">
                <a:solidFill>
                  <a:srgbClr val="000000"/>
                </a:solidFill>
              </a:rPr>
              <a:t>Life Jackets</a:t>
            </a:r>
            <a:endParaRPr lang="en-US" sz="2400" dirty="0">
              <a:solidFill>
                <a:srgbClr val="000000"/>
              </a:solidFill>
              <a:latin typeface="Times New Roman" panose="02020603050405020304" pitchFamily="18" charset="0"/>
            </a:endParaRPr>
          </a:p>
        </p:txBody>
      </p:sp>
      <p:sp>
        <p:nvSpPr>
          <p:cNvPr id="153621" name="Text Box 21"/>
          <p:cNvSpPr txBox="1">
            <a:spLocks noChangeArrowheads="1"/>
          </p:cNvSpPr>
          <p:nvPr/>
        </p:nvSpPr>
        <p:spPr bwMode="auto">
          <a:xfrm>
            <a:off x="1195552" y="2570133"/>
            <a:ext cx="39624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eaLnBrk="1" hangingPunct="1">
              <a:buClr>
                <a:schemeClr val="tx2"/>
              </a:buClr>
              <a:buNone/>
            </a:pPr>
            <a:r>
              <a:rPr lang="en-US" dirty="0">
                <a:solidFill>
                  <a:srgbClr val="000000"/>
                </a:solidFill>
              </a:rPr>
              <a:t>Fire Extinguishers</a:t>
            </a:r>
            <a:endParaRPr lang="en-US" sz="2400" dirty="0">
              <a:solidFill>
                <a:srgbClr val="000000"/>
              </a:solidFill>
              <a:latin typeface="Times New Roman" panose="02020603050405020304" pitchFamily="18" charset="0"/>
            </a:endParaRPr>
          </a:p>
        </p:txBody>
      </p:sp>
      <p:sp>
        <p:nvSpPr>
          <p:cNvPr id="153622" name="Text Box 22"/>
          <p:cNvSpPr txBox="1">
            <a:spLocks noChangeArrowheads="1"/>
          </p:cNvSpPr>
          <p:nvPr/>
        </p:nvSpPr>
        <p:spPr bwMode="auto">
          <a:xfrm>
            <a:off x="1181100" y="4434415"/>
            <a:ext cx="5867400" cy="535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eaLnBrk="1" hangingPunct="1">
              <a:lnSpc>
                <a:spcPct val="90000"/>
              </a:lnSpc>
              <a:buClr>
                <a:schemeClr val="tx2"/>
              </a:buClr>
              <a:buNone/>
            </a:pPr>
            <a:r>
              <a:rPr lang="en-US" dirty="0">
                <a:solidFill>
                  <a:srgbClr val="000000"/>
                </a:solidFill>
              </a:rPr>
              <a:t>Sound Producing Device</a:t>
            </a:r>
          </a:p>
        </p:txBody>
      </p:sp>
      <p:sp>
        <p:nvSpPr>
          <p:cNvPr id="153623" name="Text Box 23"/>
          <p:cNvSpPr txBox="1">
            <a:spLocks noChangeArrowheads="1"/>
          </p:cNvSpPr>
          <p:nvPr/>
        </p:nvSpPr>
        <p:spPr bwMode="auto">
          <a:xfrm>
            <a:off x="1150390" y="5016995"/>
            <a:ext cx="4876800" cy="535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eaLnBrk="1" hangingPunct="1">
              <a:lnSpc>
                <a:spcPct val="90000"/>
              </a:lnSpc>
              <a:buClr>
                <a:schemeClr val="tx2"/>
              </a:buClr>
              <a:buNone/>
            </a:pPr>
            <a:r>
              <a:rPr lang="en-US" dirty="0">
                <a:solidFill>
                  <a:srgbClr val="000000"/>
                </a:solidFill>
              </a:rPr>
              <a:t>Navigation Lights</a:t>
            </a:r>
            <a:endParaRPr lang="en-US" sz="2400" dirty="0">
              <a:solidFill>
                <a:srgbClr val="000000"/>
              </a:solidFill>
              <a:latin typeface="Times New Roman" panose="02020603050405020304" pitchFamily="18" charset="0"/>
            </a:endParaRPr>
          </a:p>
        </p:txBody>
      </p:sp>
      <p:sp>
        <p:nvSpPr>
          <p:cNvPr id="2" name="TextBox 1">
            <a:extLst>
              <a:ext uri="{FF2B5EF4-FFF2-40B4-BE49-F238E27FC236}">
                <a16:creationId xmlns:a16="http://schemas.microsoft.com/office/drawing/2014/main" id="{A63F1C91-9215-43FA-9904-F274331F5348}"/>
              </a:ext>
            </a:extLst>
          </p:cNvPr>
          <p:cNvSpPr txBox="1"/>
          <p:nvPr/>
        </p:nvSpPr>
        <p:spPr>
          <a:xfrm>
            <a:off x="1132461" y="5618621"/>
            <a:ext cx="4800600" cy="584775"/>
          </a:xfrm>
          <a:prstGeom prst="rect">
            <a:avLst/>
          </a:prstGeom>
          <a:noFill/>
        </p:spPr>
        <p:txBody>
          <a:bodyPr wrap="square" rtlCol="0">
            <a:spAutoFit/>
          </a:bodyPr>
          <a:lstStyle/>
          <a:p>
            <a:r>
              <a:rPr lang="en-US" sz="3200" b="0" dirty="0">
                <a:solidFill>
                  <a:srgbClr val="000000"/>
                </a:solidFill>
                <a:latin typeface="+mn-lt"/>
              </a:rPr>
              <a:t>Visual Distress Signals</a:t>
            </a:r>
          </a:p>
        </p:txBody>
      </p:sp>
    </p:spTree>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9" name="Rectangle 2"/>
          <p:cNvSpPr>
            <a:spLocks noGrp="1" noChangeArrowheads="1"/>
          </p:cNvSpPr>
          <p:nvPr>
            <p:ph type="title"/>
          </p:nvPr>
        </p:nvSpPr>
        <p:spPr/>
        <p:txBody>
          <a:bodyPr/>
          <a:lstStyle/>
          <a:p>
            <a:pPr algn="ctr" eaLnBrk="1" hangingPunct="1">
              <a:defRPr/>
            </a:pPr>
            <a:r>
              <a:rPr lang="en-US" b="1" dirty="0">
                <a:solidFill>
                  <a:srgbClr val="000000"/>
                </a:solidFill>
                <a:latin typeface="+mn-lt"/>
              </a:rPr>
              <a:t>Additional Equipment</a:t>
            </a:r>
          </a:p>
        </p:txBody>
      </p:sp>
      <p:sp>
        <p:nvSpPr>
          <p:cNvPr id="249860" name="Rectangle 3"/>
          <p:cNvSpPr>
            <a:spLocks noGrp="1" noChangeArrowheads="1"/>
          </p:cNvSpPr>
          <p:nvPr>
            <p:ph sz="half" idx="1"/>
          </p:nvPr>
        </p:nvSpPr>
        <p:spPr>
          <a:xfrm>
            <a:off x="1122336" y="1524000"/>
            <a:ext cx="3657600" cy="4743450"/>
          </a:xfrm>
        </p:spPr>
        <p:txBody>
          <a:bodyPr/>
          <a:lstStyle/>
          <a:p>
            <a:pPr>
              <a:lnSpc>
                <a:spcPct val="90000"/>
              </a:lnSpc>
            </a:pPr>
            <a:r>
              <a:rPr lang="en-US" sz="3200" b="0" dirty="0">
                <a:solidFill>
                  <a:srgbClr val="000000"/>
                </a:solidFill>
              </a:rPr>
              <a:t>Anchor and line</a:t>
            </a:r>
          </a:p>
          <a:p>
            <a:pPr>
              <a:lnSpc>
                <a:spcPct val="90000"/>
              </a:lnSpc>
            </a:pPr>
            <a:r>
              <a:rPr lang="en-US" sz="3200" b="0" dirty="0">
                <a:solidFill>
                  <a:srgbClr val="000000"/>
                </a:solidFill>
              </a:rPr>
              <a:t>Spare parts and tool kit</a:t>
            </a:r>
          </a:p>
          <a:p>
            <a:pPr>
              <a:lnSpc>
                <a:spcPct val="90000"/>
              </a:lnSpc>
            </a:pPr>
            <a:r>
              <a:rPr lang="en-US" sz="3200" b="0" dirty="0">
                <a:solidFill>
                  <a:srgbClr val="000000"/>
                </a:solidFill>
              </a:rPr>
              <a:t>Compass and charts</a:t>
            </a:r>
          </a:p>
          <a:p>
            <a:pPr>
              <a:lnSpc>
                <a:spcPct val="90000"/>
              </a:lnSpc>
            </a:pPr>
            <a:r>
              <a:rPr lang="en-US" sz="3200" b="0" dirty="0">
                <a:solidFill>
                  <a:srgbClr val="000000"/>
                </a:solidFill>
              </a:rPr>
              <a:t>VHF-FM marine Radio</a:t>
            </a:r>
          </a:p>
          <a:p>
            <a:pPr>
              <a:lnSpc>
                <a:spcPct val="90000"/>
              </a:lnSpc>
            </a:pPr>
            <a:r>
              <a:rPr lang="en-US" sz="3200" b="0" dirty="0">
                <a:solidFill>
                  <a:srgbClr val="000000"/>
                </a:solidFill>
              </a:rPr>
              <a:t>Docking lines</a:t>
            </a:r>
          </a:p>
          <a:p>
            <a:pPr>
              <a:lnSpc>
                <a:spcPct val="90000"/>
              </a:lnSpc>
            </a:pPr>
            <a:r>
              <a:rPr lang="en-US" sz="3200" b="0" dirty="0">
                <a:solidFill>
                  <a:srgbClr val="000000"/>
                </a:solidFill>
              </a:rPr>
              <a:t>Fenders</a:t>
            </a:r>
          </a:p>
        </p:txBody>
      </p:sp>
      <p:sp>
        <p:nvSpPr>
          <p:cNvPr id="249861" name="Rectangle 4"/>
          <p:cNvSpPr>
            <a:spLocks noGrp="1" noChangeArrowheads="1"/>
          </p:cNvSpPr>
          <p:nvPr>
            <p:ph sz="half" idx="2"/>
          </p:nvPr>
        </p:nvSpPr>
        <p:spPr>
          <a:xfrm>
            <a:off x="5039532" y="1524000"/>
            <a:ext cx="3429000" cy="4648200"/>
          </a:xfrm>
        </p:spPr>
        <p:txBody>
          <a:bodyPr/>
          <a:lstStyle/>
          <a:p>
            <a:pPr>
              <a:lnSpc>
                <a:spcPct val="90000"/>
              </a:lnSpc>
            </a:pPr>
            <a:r>
              <a:rPr lang="en-US" sz="3200" b="0" dirty="0">
                <a:solidFill>
                  <a:srgbClr val="000000"/>
                </a:solidFill>
              </a:rPr>
              <a:t>First aid kit </a:t>
            </a:r>
          </a:p>
          <a:p>
            <a:pPr>
              <a:lnSpc>
                <a:spcPct val="90000"/>
              </a:lnSpc>
            </a:pPr>
            <a:r>
              <a:rPr lang="en-US" sz="3200" b="0" dirty="0">
                <a:solidFill>
                  <a:srgbClr val="000000"/>
                </a:solidFill>
              </a:rPr>
              <a:t>Water for emergencies </a:t>
            </a:r>
          </a:p>
          <a:p>
            <a:pPr>
              <a:lnSpc>
                <a:spcPct val="90000"/>
              </a:lnSpc>
            </a:pPr>
            <a:r>
              <a:rPr lang="en-US" sz="3200" b="0" dirty="0">
                <a:solidFill>
                  <a:srgbClr val="000000"/>
                </a:solidFill>
              </a:rPr>
              <a:t>Flashlight</a:t>
            </a:r>
          </a:p>
          <a:p>
            <a:pPr>
              <a:lnSpc>
                <a:spcPct val="90000"/>
              </a:lnSpc>
            </a:pPr>
            <a:r>
              <a:rPr lang="en-US" sz="3200" b="0" dirty="0">
                <a:solidFill>
                  <a:srgbClr val="000000"/>
                </a:solidFill>
              </a:rPr>
              <a:t>Spare bulbs </a:t>
            </a:r>
          </a:p>
          <a:p>
            <a:pPr>
              <a:lnSpc>
                <a:spcPct val="90000"/>
              </a:lnSpc>
            </a:pPr>
            <a:r>
              <a:rPr lang="en-US" sz="3200" b="0" dirty="0">
                <a:solidFill>
                  <a:srgbClr val="000000"/>
                </a:solidFill>
              </a:rPr>
              <a:t>Paddle </a:t>
            </a:r>
          </a:p>
          <a:p>
            <a:pPr>
              <a:lnSpc>
                <a:spcPct val="90000"/>
              </a:lnSpc>
            </a:pPr>
            <a:r>
              <a:rPr lang="en-US" sz="3200" b="0" dirty="0">
                <a:solidFill>
                  <a:srgbClr val="000000"/>
                </a:solidFill>
              </a:rPr>
              <a:t>Dewatering 	devices</a:t>
            </a:r>
          </a:p>
          <a:p>
            <a:pPr>
              <a:lnSpc>
                <a:spcPct val="90000"/>
              </a:lnSpc>
            </a:pPr>
            <a:r>
              <a:rPr lang="en-US" sz="3200" b="0" dirty="0">
                <a:solidFill>
                  <a:srgbClr val="000000"/>
                </a:solidFill>
              </a:rPr>
              <a:t>Boathook</a:t>
            </a:r>
          </a:p>
        </p:txBody>
      </p:sp>
      <p:sp>
        <p:nvSpPr>
          <p:cNvPr id="249858" name="Slide Number Placeholder 4"/>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1888EA2A-41FA-4FC9-9964-EBB04928C4F4}" type="slidenum">
              <a:rPr lang="en-US" sz="1400" smtClean="0">
                <a:solidFill>
                  <a:schemeClr val="bg1"/>
                </a:solidFill>
                <a:latin typeface="Times New Roman" panose="02020603050405020304" pitchFamily="18" charset="0"/>
              </a:rPr>
              <a:pPr>
                <a:spcBef>
                  <a:spcPct val="0"/>
                </a:spcBef>
                <a:buSzTx/>
                <a:buFontTx/>
                <a:buNone/>
              </a:pPr>
              <a:t>76</a:t>
            </a:fld>
            <a:endParaRPr lang="en-US" sz="1400" dirty="0">
              <a:solidFill>
                <a:schemeClr val="bg1"/>
              </a:solidFill>
              <a:latin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1236205" y="133350"/>
            <a:ext cx="7556500" cy="533400"/>
          </a:xfrm>
        </p:spPr>
        <p:txBody>
          <a:bodyPr/>
          <a:lstStyle/>
          <a:p>
            <a:pPr algn="ctr" eaLnBrk="1" hangingPunct="1">
              <a:defRPr/>
            </a:pPr>
            <a:r>
              <a:rPr lang="en-US" sz="4400" b="1" dirty="0">
                <a:solidFill>
                  <a:srgbClr val="000000"/>
                </a:solidFill>
                <a:latin typeface="+mn-lt"/>
              </a:rPr>
              <a:t>Vessel Safety Check</a:t>
            </a:r>
          </a:p>
        </p:txBody>
      </p:sp>
      <p:sp>
        <p:nvSpPr>
          <p:cNvPr id="154627" name="Rectangle 3"/>
          <p:cNvSpPr>
            <a:spLocks noGrp="1" noChangeArrowheads="1"/>
          </p:cNvSpPr>
          <p:nvPr>
            <p:ph idx="1"/>
          </p:nvPr>
        </p:nvSpPr>
        <p:spPr>
          <a:xfrm>
            <a:off x="762000" y="1828800"/>
            <a:ext cx="4126974" cy="2590800"/>
          </a:xfrm>
        </p:spPr>
        <p:txBody>
          <a:bodyPr/>
          <a:lstStyle/>
          <a:p>
            <a:pPr marL="0" indent="0">
              <a:buClr>
                <a:schemeClr val="tx2"/>
              </a:buClr>
              <a:buNone/>
            </a:pPr>
            <a:r>
              <a:rPr lang="en-US" b="0" dirty="0">
                <a:solidFill>
                  <a:srgbClr val="000000"/>
                </a:solidFill>
              </a:rPr>
              <a:t>Asking for a Vessel Safety Check is a good way to have an extra set of eyes look at your boat.</a:t>
            </a:r>
          </a:p>
        </p:txBody>
      </p:sp>
      <p:sp>
        <p:nvSpPr>
          <p:cNvPr id="26931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65000"/>
              <a:buBlip>
                <a:blip r:embed="rId3"/>
              </a:buBlip>
              <a:defRPr sz="3200">
                <a:solidFill>
                  <a:schemeClr val="bg2"/>
                </a:solidFill>
                <a:latin typeface="Arial" panose="020B0604020202020204" pitchFamily="34" charset="0"/>
              </a:defRPr>
            </a:lvl1pPr>
            <a:lvl2pPr marL="742950" indent="-285750">
              <a:spcBef>
                <a:spcPct val="20000"/>
              </a:spcBef>
              <a:buSzPct val="65000"/>
              <a:buBlip>
                <a:blip r:embed="rId3"/>
              </a:buBlip>
              <a:defRPr sz="2800">
                <a:solidFill>
                  <a:schemeClr val="bg2"/>
                </a:solidFill>
                <a:latin typeface="Arial" panose="020B0604020202020204" pitchFamily="34" charset="0"/>
              </a:defRPr>
            </a:lvl2pPr>
            <a:lvl3pPr marL="1143000" indent="-228600">
              <a:spcBef>
                <a:spcPct val="20000"/>
              </a:spcBef>
              <a:buSzPct val="65000"/>
              <a:buBlip>
                <a:blip r:embed="rId3"/>
              </a:buBlip>
              <a:defRPr sz="2400">
                <a:solidFill>
                  <a:schemeClr val="bg2"/>
                </a:solidFill>
                <a:latin typeface="Arial" panose="020B0604020202020204" pitchFamily="34" charset="0"/>
              </a:defRPr>
            </a:lvl3pPr>
            <a:lvl4pPr marL="1600200" indent="-228600">
              <a:spcBef>
                <a:spcPct val="20000"/>
              </a:spcBef>
              <a:buSzPct val="65000"/>
              <a:buBlip>
                <a:blip r:embed="rId3"/>
              </a:buBlip>
              <a:defRPr sz="2000">
                <a:solidFill>
                  <a:schemeClr val="bg2"/>
                </a:solidFill>
                <a:latin typeface="Arial" panose="020B0604020202020204" pitchFamily="34" charset="0"/>
              </a:defRPr>
            </a:lvl4pPr>
            <a:lvl5pPr marL="2057400" indent="-228600">
              <a:spcBef>
                <a:spcPct val="20000"/>
              </a:spcBef>
              <a:buSzPct val="65000"/>
              <a:buBlip>
                <a:blip r:embed="rId3"/>
              </a:buBlip>
              <a:defRPr sz="2000">
                <a:solidFill>
                  <a:schemeClr val="bg2"/>
                </a:solidFill>
                <a:latin typeface="Arial" panose="020B0604020202020204" pitchFamily="34" charset="0"/>
              </a:defRPr>
            </a:lvl5pPr>
            <a:lvl6pPr marL="25146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6pPr>
            <a:lvl7pPr marL="29718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7pPr>
            <a:lvl8pPr marL="34290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8pPr>
            <a:lvl9pPr marL="3886200" indent="-228600" eaLnBrk="0" fontAlgn="base" hangingPunct="0">
              <a:spcBef>
                <a:spcPct val="20000"/>
              </a:spcBef>
              <a:spcAft>
                <a:spcPct val="0"/>
              </a:spcAft>
              <a:buSzPct val="65000"/>
              <a:buBlip>
                <a:blip r:embed="rId3"/>
              </a:buBlip>
              <a:defRPr sz="2000">
                <a:solidFill>
                  <a:schemeClr val="bg2"/>
                </a:solidFill>
                <a:latin typeface="Arial" panose="020B0604020202020204" pitchFamily="34" charset="0"/>
              </a:defRPr>
            </a:lvl9pPr>
          </a:lstStyle>
          <a:p>
            <a:pPr>
              <a:spcBef>
                <a:spcPct val="0"/>
              </a:spcBef>
              <a:buSzTx/>
              <a:buFontTx/>
              <a:buNone/>
            </a:pPr>
            <a:fld id="{6940A5CC-9C18-477B-9CDC-D184A2B813E3}" type="slidenum">
              <a:rPr lang="en-US" sz="1400" smtClean="0">
                <a:solidFill>
                  <a:schemeClr val="bg1"/>
                </a:solidFill>
                <a:latin typeface="Times New Roman" panose="02020603050405020304" pitchFamily="18" charset="0"/>
              </a:rPr>
              <a:pPr>
                <a:spcBef>
                  <a:spcPct val="0"/>
                </a:spcBef>
                <a:buSzTx/>
                <a:buFontTx/>
                <a:buNone/>
              </a:pPr>
              <a:t>77</a:t>
            </a:fld>
            <a:endParaRPr lang="en-US" sz="1400" dirty="0">
              <a:solidFill>
                <a:schemeClr val="bg1"/>
              </a:solidFill>
              <a:latin typeface="Times New Roman" panose="02020603050405020304" pitchFamily="18" charset="0"/>
            </a:endParaRPr>
          </a:p>
        </p:txBody>
      </p:sp>
      <p:pic>
        <p:nvPicPr>
          <p:cNvPr id="154648" name="Picture 24" descr="VSC_W_400px"/>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88974" y="1981200"/>
            <a:ext cx="3725863"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9C2BCB41-ABD3-C545-1498-971A5F5B4CA5}"/>
              </a:ext>
            </a:extLst>
          </p:cNvPr>
          <p:cNvSpPr txBox="1"/>
          <p:nvPr/>
        </p:nvSpPr>
        <p:spPr>
          <a:xfrm>
            <a:off x="914400" y="5029795"/>
            <a:ext cx="5562600" cy="923330"/>
          </a:xfrm>
          <a:prstGeom prst="rect">
            <a:avLst/>
          </a:prstGeom>
          <a:noFill/>
        </p:spPr>
        <p:txBody>
          <a:bodyPr wrap="square" rtlCol="0">
            <a:spAutoFit/>
          </a:bodyPr>
          <a:lstStyle/>
          <a:p>
            <a:r>
              <a:rPr lang="en-US" sz="5400" dirty="0">
                <a:solidFill>
                  <a:srgbClr val="000000"/>
                </a:solidFill>
                <a:latin typeface="+mn-lt"/>
              </a:rPr>
              <a:t>Any Questions?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5462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4627">
                                            <p:txEl>
                                              <p:pRg st="0" end="0"/>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464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4626" grpId="0"/>
      <p:bldP spid="154627" grpId="0" build="p"/>
      <p:bldP spid="2" grpId="0"/>
    </p:bldLst>
  </p:timing>
</p:sld>
</file>

<file path=ppt/slides/slide78.xml><?xml version="1.0" encoding="utf-8"?>
<p:sld xmlns:a="http://schemas.openxmlformats.org/drawingml/2006/main" xmlns:r="http://schemas.openxmlformats.org/officeDocument/2006/relationships" xmlns:p="http://schemas.openxmlformats.org/presentationml/2006/main" showMasterSp="0">
  <p:cSld>
    <p:bg>
      <p:bgPr>
        <a:solidFill>
          <a:schemeClr val="accent4"/>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A2DC0E0-D5ED-557E-45DE-E8EF9F04B7F8}"/>
              </a:ext>
            </a:extLst>
          </p:cNvPr>
          <p:cNvSpPr>
            <a:spLocks noGrp="1"/>
          </p:cNvSpPr>
          <p:nvPr>
            <p:ph type="sldNum" sz="quarter" idx="10"/>
          </p:nvPr>
        </p:nvSpPr>
        <p:spPr/>
        <p:txBody>
          <a:bodyPr/>
          <a:lstStyle/>
          <a:p>
            <a:pPr>
              <a:defRPr/>
            </a:pPr>
            <a:fld id="{F64AA650-0474-4B46-8EC8-F31A2B8C0591}" type="slidenum">
              <a:rPr lang="en-US" smtClean="0"/>
              <a:pPr>
                <a:defRPr/>
              </a:pPr>
              <a:t>78</a:t>
            </a:fld>
            <a:endParaRPr lang="en-US" dirty="0"/>
          </a:p>
        </p:txBody>
      </p:sp>
      <p:pic>
        <p:nvPicPr>
          <p:cNvPr id="6" name="Picture 5">
            <a:extLst>
              <a:ext uri="{FF2B5EF4-FFF2-40B4-BE49-F238E27FC236}">
                <a16:creationId xmlns:a16="http://schemas.microsoft.com/office/drawing/2014/main" id="{FEB75447-29E2-A6B3-BACD-FF687A9B7D7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0905" y="19805"/>
            <a:ext cx="6742190" cy="6818390"/>
          </a:xfrm>
          <a:prstGeom prst="rect">
            <a:avLst/>
          </a:prstGeom>
        </p:spPr>
      </p:pic>
    </p:spTree>
    <p:extLst>
      <p:ext uri="{BB962C8B-B14F-4D97-AF65-F5344CB8AC3E}">
        <p14:creationId xmlns:p14="http://schemas.microsoft.com/office/powerpoint/2010/main" val="3922970216"/>
      </p:ext>
    </p:extLst>
  </p:cSld>
  <p:clrMapOvr>
    <a:masterClrMapping/>
  </p:clrMapOvr>
  <p:transition spd="med">
    <p:wipe dir="r"/>
  </p:transition>
</p:sld>
</file>

<file path=ppt/theme/theme1.xml><?xml version="1.0" encoding="utf-8"?>
<a:theme xmlns:a="http://schemas.openxmlformats.org/drawingml/2006/main" name="Theme1">
  <a:themeElements>
    <a:clrScheme name="BSS nautical 3 8">
      <a:dk1>
        <a:srgbClr val="000066"/>
      </a:dk1>
      <a:lt1>
        <a:srgbClr val="FFFFFF"/>
      </a:lt1>
      <a:dk2>
        <a:srgbClr val="000066"/>
      </a:dk2>
      <a:lt2>
        <a:srgbClr val="808080"/>
      </a:lt2>
      <a:accent1>
        <a:srgbClr val="99CCFF"/>
      </a:accent1>
      <a:accent2>
        <a:srgbClr val="333399"/>
      </a:accent2>
      <a:accent3>
        <a:srgbClr val="FFFFFF"/>
      </a:accent3>
      <a:accent4>
        <a:srgbClr val="000056"/>
      </a:accent4>
      <a:accent5>
        <a:srgbClr val="CAE2FF"/>
      </a:accent5>
      <a:accent6>
        <a:srgbClr val="2D2D8A"/>
      </a:accent6>
      <a:hlink>
        <a:srgbClr val="A50021"/>
      </a:hlink>
      <a:folHlink>
        <a:srgbClr val="B2B2B2"/>
      </a:folHlink>
    </a:clrScheme>
    <a:fontScheme name="BSS nautical 3">
      <a:majorFont>
        <a:latin typeface="Arial Black"/>
        <a:ea typeface=""/>
        <a:cs typeface="Times New Roman"/>
      </a:majorFont>
      <a:minorFont>
        <a:latin typeface="Arial"/>
        <a:ea typeface=""/>
        <a:cs typeface="Times New Roma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200" b="0" i="0" u="none" strike="noStrike" cap="none" normalizeH="0" baseline="0" smtClean="0">
            <a:ln>
              <a:noFill/>
            </a:ln>
            <a:solidFill>
              <a:schemeClr val="bg1"/>
            </a:solidFill>
            <a:effectLst/>
            <a:latin typeface="Arial" charset="0"/>
            <a:cs typeface="Times New Roman"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200" b="0" i="0" u="none" strike="noStrike" cap="none" normalizeH="0" baseline="0" smtClean="0">
            <a:ln>
              <a:noFill/>
            </a:ln>
            <a:solidFill>
              <a:schemeClr val="bg1"/>
            </a:solidFill>
            <a:effectLst/>
            <a:latin typeface="Arial" charset="0"/>
            <a:cs typeface="Times New Roman" charset="0"/>
          </a:defRPr>
        </a:defPPr>
      </a:lstStyle>
    </a:lnDef>
  </a:objectDefaults>
  <a:extraClrSchemeLst>
    <a:extraClrScheme>
      <a:clrScheme name="BSS nautical 3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SS nautical 3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SS nautical 3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SS nautical 3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SS nautical 3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SS nautical 3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SS nautical 3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BSS nautical 3 8">
        <a:dk1>
          <a:srgbClr val="000066"/>
        </a:dk1>
        <a:lt1>
          <a:srgbClr val="FFFFFF"/>
        </a:lt1>
        <a:dk2>
          <a:srgbClr val="000066"/>
        </a:dk2>
        <a:lt2>
          <a:srgbClr val="808080"/>
        </a:lt2>
        <a:accent1>
          <a:srgbClr val="99CCFF"/>
        </a:accent1>
        <a:accent2>
          <a:srgbClr val="333399"/>
        </a:accent2>
        <a:accent3>
          <a:srgbClr val="FFFFFF"/>
        </a:accent3>
        <a:accent4>
          <a:srgbClr val="000056"/>
        </a:accent4>
        <a:accent5>
          <a:srgbClr val="CAE2FF"/>
        </a:accent5>
        <a:accent6>
          <a:srgbClr val="2D2D8A"/>
        </a:accent6>
        <a:hlink>
          <a:srgbClr val="A50021"/>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Theme1" id="{DFD281BD-DF22-4B9A-8886-E9C59487C852}" vid="{D02E5CD3-BD13-4153-9491-92E53197EABC}"/>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18191</TotalTime>
  <Words>5400</Words>
  <Application>Microsoft Office PowerPoint</Application>
  <PresentationFormat>On-screen Show (4:3)</PresentationFormat>
  <Paragraphs>619</Paragraphs>
  <Slides>78</Slides>
  <Notes>73</Notes>
  <HiddenSlides>0</HiddenSlides>
  <MMClips>2</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3</vt:i4>
      </vt:variant>
      <vt:variant>
        <vt:lpstr>Slide Titles</vt:lpstr>
      </vt:variant>
      <vt:variant>
        <vt:i4>78</vt:i4>
      </vt:variant>
    </vt:vector>
  </HeadingPairs>
  <TitlesOfParts>
    <vt:vector size="89" baseType="lpstr">
      <vt:lpstr>Arial</vt:lpstr>
      <vt:lpstr>Arial Black</vt:lpstr>
      <vt:lpstr>Comic Sans MS</vt:lpstr>
      <vt:lpstr>Courier New</vt:lpstr>
      <vt:lpstr>Monotype Sorts</vt:lpstr>
      <vt:lpstr>Times New Roman</vt:lpstr>
      <vt:lpstr>Wingdings</vt:lpstr>
      <vt:lpstr>Theme1</vt:lpstr>
      <vt:lpstr>Picture Publisher Image</vt:lpstr>
      <vt:lpstr>CorelPhotoPaint.Image.9</vt:lpstr>
      <vt:lpstr>Bitmap Image</vt:lpstr>
      <vt:lpstr>PowerPoint Presentation</vt:lpstr>
      <vt:lpstr>PowerPoint Presentation</vt:lpstr>
      <vt:lpstr>LAWS and RULES</vt:lpstr>
      <vt:lpstr>PowerPoint Presentation</vt:lpstr>
      <vt:lpstr>Some examples of actions that may constitute negligent or grossly negligent operations:</vt:lpstr>
      <vt:lpstr>Power Driven Vessels</vt:lpstr>
      <vt:lpstr>PowerPoint Presentation</vt:lpstr>
      <vt:lpstr>DOCUMENTATION</vt:lpstr>
      <vt:lpstr>DOCUMENTATION NUMBER</vt:lpstr>
      <vt:lpstr>DOCUMENTED BOAT</vt:lpstr>
      <vt:lpstr>DOCUMENTATION REQUIREMENTS</vt:lpstr>
      <vt:lpstr>REGISTERATION REQUIREMENTS</vt:lpstr>
      <vt:lpstr>STATE REGISTRATION COST for 2025</vt:lpstr>
      <vt:lpstr>PowerPoint Presentation</vt:lpstr>
      <vt:lpstr>PowerPoint Presentation</vt:lpstr>
      <vt:lpstr>PowerPoint Presentation</vt:lpstr>
      <vt:lpstr>STATE REGISTRATION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HULL IDENTIFICATION NUMBER - HIN</vt:lpstr>
      <vt:lpstr>HULL IDENTIFICATION NUMBER - HIN</vt:lpstr>
      <vt:lpstr>HULL IDENTIFICATION NUMBER - HIN</vt:lpstr>
      <vt:lpstr>LENGTH OF BOAT</vt:lpstr>
      <vt:lpstr>Classification of Boats</vt:lpstr>
      <vt:lpstr>CAPACITY PLATE</vt:lpstr>
      <vt:lpstr>CAPACITY PLATE</vt:lpstr>
      <vt:lpstr>CAPACITY PLATE - Safety</vt:lpstr>
      <vt:lpstr>MANUFACTURER’S CERTIFICATE OF COMPLIANCE</vt:lpstr>
      <vt:lpstr>Ventilation Requirements</vt:lpstr>
      <vt:lpstr>Natural Ventilation System</vt:lpstr>
      <vt:lpstr>Powered Ventilation System</vt:lpstr>
      <vt:lpstr>WARNING</vt:lpstr>
      <vt:lpstr>BACKFIRE FLAME ARRESTOR</vt:lpstr>
      <vt:lpstr>Fire Extinguishers</vt:lpstr>
      <vt:lpstr>Extinguisher Characteristics</vt:lpstr>
      <vt:lpstr>PowerPoint Presentation</vt:lpstr>
      <vt:lpstr>Dry Chemical Extinguishers</vt:lpstr>
      <vt:lpstr> No. Fire Extinguishers per Boat</vt:lpstr>
      <vt:lpstr>How to Use a Fire Extinguisher</vt:lpstr>
      <vt:lpstr>PowerPoint Presentation</vt:lpstr>
      <vt:lpstr>Boat Engine Cutoff Switch</vt:lpstr>
      <vt:lpstr>Boat Engine Cutoff Switch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Sound Producing Devices</vt:lpstr>
      <vt:lpstr>PowerPoint Presentation</vt:lpstr>
      <vt:lpstr>Visual Distress Signals (Chap. 8)</vt:lpstr>
      <vt:lpstr>Boating Accident</vt:lpstr>
      <vt:lpstr>Boating Accident Reporting</vt:lpstr>
      <vt:lpstr>Boating Accident Reporting</vt:lpstr>
      <vt:lpstr>Alcohol and Drugs</vt:lpstr>
      <vt:lpstr>MARINE SANITATION DEVICES (MSDs)</vt:lpstr>
      <vt:lpstr>International Marine Pollution Law</vt:lpstr>
      <vt:lpstr>Oil/Fuel Spills</vt:lpstr>
      <vt:lpstr>Emergency Position-Indicating Radio Beacon (EPIRB) &amp; PLBs</vt:lpstr>
      <vt:lpstr>Vessel Safety Checklist – required</vt:lpstr>
      <vt:lpstr>Additional Equipment</vt:lpstr>
      <vt:lpstr>Vessel Safety Check</vt:lpstr>
      <vt:lpstr>PowerPoint Presentation</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dc:creator>
  <cp:lastModifiedBy>Everett Henry</cp:lastModifiedBy>
  <cp:revision>745</cp:revision>
  <cp:lastPrinted>2021-04-23T20:45:53Z</cp:lastPrinted>
  <dcterms:created xsi:type="dcterms:W3CDTF">2002-03-19T22:52:39Z</dcterms:created>
  <dcterms:modified xsi:type="dcterms:W3CDTF">2025-03-05T19:39:44Z</dcterms:modified>
</cp:coreProperties>
</file>